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97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9" r:id="rId13"/>
    <p:sldId id="308" r:id="rId14"/>
    <p:sldId id="276" r:id="rId15"/>
    <p:sldId id="277" r:id="rId16"/>
    <p:sldId id="278" r:id="rId17"/>
    <p:sldId id="313" r:id="rId18"/>
    <p:sldId id="401" r:id="rId19"/>
    <p:sldId id="398" r:id="rId20"/>
    <p:sldId id="402" r:id="rId21"/>
    <p:sldId id="396" r:id="rId22"/>
    <p:sldId id="406" r:id="rId23"/>
    <p:sldId id="377" r:id="rId24"/>
    <p:sldId id="378" r:id="rId25"/>
    <p:sldId id="286" r:id="rId26"/>
    <p:sldId id="284" r:id="rId27"/>
    <p:sldId id="343" r:id="rId28"/>
    <p:sldId id="383" r:id="rId29"/>
    <p:sldId id="288" r:id="rId30"/>
    <p:sldId id="294" r:id="rId31"/>
    <p:sldId id="287" r:id="rId32"/>
    <p:sldId id="346" r:id="rId33"/>
    <p:sldId id="344" r:id="rId34"/>
    <p:sldId id="391" r:id="rId35"/>
    <p:sldId id="393" r:id="rId36"/>
    <p:sldId id="392" r:id="rId37"/>
    <p:sldId id="312" r:id="rId38"/>
    <p:sldId id="307" r:id="rId39"/>
    <p:sldId id="381" r:id="rId40"/>
    <p:sldId id="394" r:id="rId41"/>
    <p:sldId id="395" r:id="rId42"/>
    <p:sldId id="382" r:id="rId43"/>
    <p:sldId id="380" r:id="rId44"/>
    <p:sldId id="385" r:id="rId45"/>
    <p:sldId id="364" r:id="rId46"/>
    <p:sldId id="365" r:id="rId47"/>
    <p:sldId id="366" r:id="rId48"/>
    <p:sldId id="367" r:id="rId49"/>
    <p:sldId id="368" r:id="rId50"/>
    <p:sldId id="355" r:id="rId51"/>
    <p:sldId id="356" r:id="rId52"/>
    <p:sldId id="369" r:id="rId53"/>
    <p:sldId id="386" r:id="rId54"/>
    <p:sldId id="387" r:id="rId55"/>
    <p:sldId id="388" r:id="rId56"/>
    <p:sldId id="405" r:id="rId57"/>
    <p:sldId id="390" r:id="rId58"/>
    <p:sldId id="389" r:id="rId59"/>
    <p:sldId id="404" r:id="rId60"/>
    <p:sldId id="40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torial" id="{9D0205C5-EC18-4A0E-8AB7-2A72C7016160}">
          <p14:sldIdLst>
            <p14:sldId id="39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</p14:sldIdLst>
        </p14:section>
        <p14:section name="loading screen" id="{5640DA7E-9288-445E-9054-FB16C84B0C84}">
          <p14:sldIdLst>
            <p14:sldId id="308"/>
            <p14:sldId id="276"/>
            <p14:sldId id="277"/>
            <p14:sldId id="278"/>
          </p14:sldIdLst>
        </p14:section>
        <p14:section name="Evolving" id="{4F13E80D-D379-4F5F-9421-5B99F633F5C6}">
          <p14:sldIdLst>
            <p14:sldId id="313"/>
            <p14:sldId id="401"/>
            <p14:sldId id="398"/>
            <p14:sldId id="402"/>
          </p14:sldIdLst>
        </p14:section>
        <p14:section name="Opening" id="{D6B9AF61-7EB6-40C6-B470-09C2485155EA}">
          <p14:sldIdLst>
            <p14:sldId id="396"/>
            <p14:sldId id="406"/>
            <p14:sldId id="377"/>
            <p14:sldId id="378"/>
            <p14:sldId id="286"/>
            <p14:sldId id="284"/>
            <p14:sldId id="343"/>
            <p14:sldId id="383"/>
            <p14:sldId id="288"/>
            <p14:sldId id="294"/>
            <p14:sldId id="287"/>
            <p14:sldId id="346"/>
            <p14:sldId id="344"/>
            <p14:sldId id="391"/>
            <p14:sldId id="393"/>
            <p14:sldId id="392"/>
            <p14:sldId id="312"/>
            <p14:sldId id="307"/>
          </p14:sldIdLst>
        </p14:section>
        <p14:section name="Creator" id="{12F12B95-BCB7-44F0-937F-BE4A32FDCA2F}">
          <p14:sldIdLst>
            <p14:sldId id="381"/>
            <p14:sldId id="394"/>
            <p14:sldId id="395"/>
          </p14:sldIdLst>
        </p14:section>
        <p14:section name="End Screen" id="{BF68563A-ADD0-4918-913A-A472E400AC94}">
          <p14:sldIdLst>
            <p14:sldId id="382"/>
            <p14:sldId id="380"/>
            <p14:sldId id="385"/>
          </p14:sldIdLst>
        </p14:section>
        <p14:section name="Untitled Section" id="{A26B4CAD-069E-4112-82C8-0B891035109D}">
          <p14:sldIdLst>
            <p14:sldId id="364"/>
            <p14:sldId id="365"/>
            <p14:sldId id="366"/>
            <p14:sldId id="367"/>
          </p14:sldIdLst>
        </p14:section>
        <p14:section name="Creator" id="{A414988D-DCA0-4B43-BEC1-FBDF3A447811}">
          <p14:sldIdLst/>
        </p14:section>
        <p14:section name="Complex Results" id="{B31A7D62-5437-4C49-A132-8A67B0D10C02}">
          <p14:sldIdLst>
            <p14:sldId id="368"/>
            <p14:sldId id="355"/>
            <p14:sldId id="356"/>
            <p14:sldId id="369"/>
          </p14:sldIdLst>
        </p14:section>
        <p14:section name="Results V2" id="{D039CB11-B275-4C47-87EC-244DB798F3C9}">
          <p14:sldIdLst>
            <p14:sldId id="386"/>
            <p14:sldId id="387"/>
            <p14:sldId id="388"/>
            <p14:sldId id="405"/>
            <p14:sldId id="390"/>
            <p14:sldId id="389"/>
          </p14:sldIdLst>
        </p14:section>
        <p14:section name="Junk" id="{A491DCB4-0267-4B2D-91C0-CFBB2C11DB79}">
          <p14:sldIdLst>
            <p14:sldId id="404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50D"/>
    <a:srgbClr val="585A5C"/>
    <a:srgbClr val="707376"/>
    <a:srgbClr val="7C736A"/>
    <a:srgbClr val="495140"/>
    <a:srgbClr val="C3C3C3"/>
    <a:srgbClr val="24202F"/>
    <a:srgbClr val="E1B9A4"/>
    <a:srgbClr val="968D89"/>
    <a:srgbClr val="B7A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25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48:0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48:0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21:41:29.99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0 2 24575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48:00.38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0 2 24575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47:5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47:56.39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0 2 24575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46:4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46:48.06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0 2 24575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45:2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45:24.67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0 2 24575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48:00.38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0 2 24575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165D1-C8A7-44F5-A2B5-DB8C6EE55E5E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79888-418B-46D3-8BE6-5CD0C793C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50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79888-418B-46D3-8BE6-5CD0C793C86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45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79888-418B-46D3-8BE6-5CD0C793C86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73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43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5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06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04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8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1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0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7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58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5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3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879A4-EFED-46DE-A315-689CA4F89B56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9B2D-6E68-4644-B78F-B2FC86FFD8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68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12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11" Type="http://schemas.openxmlformats.org/officeDocument/2006/relationships/image" Target="../media/image40.svg"/><Relationship Id="rId5" Type="http://schemas.openxmlformats.org/officeDocument/2006/relationships/image" Target="../media/image32.jpe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10" Type="http://schemas.openxmlformats.org/officeDocument/2006/relationships/image" Target="../media/image40.svg"/><Relationship Id="rId4" Type="http://schemas.openxmlformats.org/officeDocument/2006/relationships/image" Target="../media/image38.jpeg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sv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12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7.jpeg"/><Relationship Id="rId5" Type="http://schemas.openxmlformats.org/officeDocument/2006/relationships/image" Target="../media/image33.jpeg"/><Relationship Id="rId10" Type="http://schemas.openxmlformats.org/officeDocument/2006/relationships/image" Target="../media/image40.svg"/><Relationship Id="rId4" Type="http://schemas.openxmlformats.org/officeDocument/2006/relationships/image" Target="../media/image32.jpeg"/><Relationship Id="rId9" Type="http://schemas.openxmlformats.org/officeDocument/2006/relationships/image" Target="../media/image36.png"/><Relationship Id="rId1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11" Type="http://schemas.openxmlformats.org/officeDocument/2006/relationships/image" Target="../media/image40.svg"/><Relationship Id="rId5" Type="http://schemas.openxmlformats.org/officeDocument/2006/relationships/image" Target="../media/image38.jpe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microsoft.com/office/2007/relationships/hdphoto" Target="../media/hdphoto10.wdp"/><Relationship Id="rId12" Type="http://schemas.openxmlformats.org/officeDocument/2006/relationships/customXml" Target="../ink/ink2.xml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microsoft.com/office/2007/relationships/hdphoto" Target="../media/hdphoto11.wdp"/><Relationship Id="rId5" Type="http://schemas.microsoft.com/office/2007/relationships/hdphoto" Target="../media/hdphoto9.wdp"/><Relationship Id="rId1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500.png"/><Relationship Id="rId14" Type="http://schemas.microsoft.com/office/2007/relationships/hdphoto" Target="../media/hdphoto12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microsoft.com/office/2007/relationships/hdphoto" Target="../media/hdphoto10.wdp"/><Relationship Id="rId12" Type="http://schemas.openxmlformats.org/officeDocument/2006/relationships/customXml" Target="../ink/ink4.xml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microsoft.com/office/2007/relationships/hdphoto" Target="../media/hdphoto11.wdp"/><Relationship Id="rId5" Type="http://schemas.microsoft.com/office/2007/relationships/hdphoto" Target="../media/hdphoto9.wdp"/><Relationship Id="rId1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500.png"/><Relationship Id="rId14" Type="http://schemas.microsoft.com/office/2007/relationships/hdphoto" Target="../media/hdphoto12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microsoft.com/office/2007/relationships/hdphoto" Target="../media/hdphoto10.wdp"/><Relationship Id="rId12" Type="http://schemas.openxmlformats.org/officeDocument/2006/relationships/customXml" Target="../ink/ink6.xml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microsoft.com/office/2007/relationships/hdphoto" Target="../media/hdphoto11.wdp"/><Relationship Id="rId5" Type="http://schemas.microsoft.com/office/2007/relationships/hdphoto" Target="../media/hdphoto9.wdp"/><Relationship Id="rId1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500.png"/><Relationship Id="rId14" Type="http://schemas.microsoft.com/office/2007/relationships/hdphoto" Target="../media/hdphoto12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microsoft.com/office/2007/relationships/hdphoto" Target="../media/hdphoto10.wdp"/><Relationship Id="rId12" Type="http://schemas.openxmlformats.org/officeDocument/2006/relationships/customXml" Target="../ink/ink8.xml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microsoft.com/office/2007/relationships/hdphoto" Target="../media/hdphoto11.wdp"/><Relationship Id="rId5" Type="http://schemas.microsoft.com/office/2007/relationships/hdphoto" Target="../media/hdphoto9.wdp"/><Relationship Id="rId1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500.png"/><Relationship Id="rId14" Type="http://schemas.microsoft.com/office/2007/relationships/hdphoto" Target="../media/hdphoto12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microsoft.com/office/2007/relationships/hdphoto" Target="../media/hdphoto8.wdp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sv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0.png"/><Relationship Id="rId3" Type="http://schemas.openxmlformats.org/officeDocument/2006/relationships/image" Target="../media/image54.png"/><Relationship Id="rId7" Type="http://schemas.openxmlformats.org/officeDocument/2006/relationships/image" Target="../media/image17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4.wdp"/><Relationship Id="rId9" Type="http://schemas.openxmlformats.org/officeDocument/2006/relationships/image" Target="../media/image18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customXml" Target="../ink/ink11.xml"/><Relationship Id="rId3" Type="http://schemas.microsoft.com/office/2007/relationships/hdphoto" Target="../media/hdphoto1.wdp"/><Relationship Id="rId7" Type="http://schemas.microsoft.com/office/2007/relationships/hdphoto" Target="../media/hdphoto11.wdp"/><Relationship Id="rId12" Type="http://schemas.microsoft.com/office/2007/relationships/hdphoto" Target="../media/hdphoto12.wdp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47.png"/><Relationship Id="rId5" Type="http://schemas.microsoft.com/office/2007/relationships/hdphoto" Target="../media/hdphoto9.wdp"/><Relationship Id="rId15" Type="http://schemas.microsoft.com/office/2007/relationships/hdphoto" Target="../media/hdphoto10.wdp"/><Relationship Id="rId10" Type="http://schemas.openxmlformats.org/officeDocument/2006/relationships/image" Target="../media/image500.png"/><Relationship Id="rId4" Type="http://schemas.openxmlformats.org/officeDocument/2006/relationships/image" Target="../media/image44.png"/><Relationship Id="rId9" Type="http://schemas.openxmlformats.org/officeDocument/2006/relationships/customXml" Target="../ink/ink9.xml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FB25DC-5707-7F2B-8FD9-9283CCA9EE94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1A3FC9-57DC-00E2-CA77-DF9323C63FEE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Frame 159">
              <a:extLst>
                <a:ext uri="{FF2B5EF4-FFF2-40B4-BE49-F238E27FC236}">
                  <a16:creationId xmlns:a16="http://schemas.microsoft.com/office/drawing/2014/main" id="{69AA15FF-274F-0149-46A9-3188251CE00B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752ABC2A-C9D6-A3DA-17E5-3CAE7E56C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872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0B058F-5FE7-0D26-233B-C47617F5B705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9568BA-28DE-D46C-8872-7AE941DCFC26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E0B8E230-EFC3-F557-A266-055B0B5F3D3B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C97C22-93C3-D0C7-1F39-9A011B606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22" name="Rounded Rectangle 21"/>
          <p:cNvSpPr/>
          <p:nvPr/>
        </p:nvSpPr>
        <p:spPr>
          <a:xfrm>
            <a:off x="2282524" y="659934"/>
            <a:ext cx="7626944" cy="4270805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8) How to Play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4369" y="5156772"/>
            <a:ext cx="5063250" cy="1152152"/>
            <a:chOff x="3682678" y="5156773"/>
            <a:chExt cx="5063250" cy="1152152"/>
          </a:xfrm>
        </p:grpSpPr>
        <p:sp>
          <p:nvSpPr>
            <p:cNvPr id="11" name="Right Arrow 10"/>
            <p:cNvSpPr/>
            <p:nvPr/>
          </p:nvSpPr>
          <p:spPr>
            <a:xfrm>
              <a:off x="7257642" y="5156773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3682678" y="5156774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Bahnschrift SemiLight SemiConde" panose="020B0502040204020203" pitchFamily="34" charset="0"/>
                </a:rPr>
                <a:t>Prior </a:t>
              </a:r>
              <a:r>
                <a:rPr lang="en-GB" dirty="0">
                  <a:latin typeface="Bahnschrift SemiLight SemiConde" panose="020B0502040204020203" pitchFamily="34" charset="0"/>
                </a:rPr>
                <a:t>Page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1242" t="15429" r="7350" b="11659"/>
          <a:stretch/>
        </p:blipFill>
        <p:spPr>
          <a:xfrm>
            <a:off x="3919056" y="2030207"/>
            <a:ext cx="4074652" cy="248487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919053" y="2017521"/>
            <a:ext cx="2402048" cy="107532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 flipH="1">
            <a:off x="3855753" y="2024253"/>
            <a:ext cx="2419351" cy="154597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Click Continue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, your job will be to find and click on the targets as </a:t>
            </a:r>
            <a:r>
              <a:rPr lang="en-GB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fast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as you can!</a:t>
            </a:r>
            <a:r>
              <a:rPr lang="en-GB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/>
            </a:r>
            <a:br>
              <a:rPr lang="en-GB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</a:br>
            <a:endParaRPr lang="en-GB" sz="12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  <a:p>
            <a:pPr algn="r"/>
            <a:r>
              <a: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	 	</a:t>
            </a:r>
            <a:endParaRPr lang="en-GB" sz="24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74514">
            <a:off x="7031041" y="2808743"/>
            <a:ext cx="351030" cy="693117"/>
          </a:xfrm>
          <a:prstGeom prst="rect">
            <a:avLst/>
          </a:prstGeom>
          <a:effectLst>
            <a:outerShdw blurRad="50800" dist="50800" dir="5460000" sx="109000" sy="109000" rotWithShape="0">
              <a:prstClr val="black">
                <a:alpha val="50000"/>
              </a:prstClr>
            </a:outerShdw>
          </a:effectLst>
        </p:spPr>
      </p:pic>
      <p:sp>
        <p:nvSpPr>
          <p:cNvPr id="29" name="Freeform 28"/>
          <p:cNvSpPr/>
          <p:nvPr/>
        </p:nvSpPr>
        <p:spPr>
          <a:xfrm rot="18903925">
            <a:off x="7318567" y="3306542"/>
            <a:ext cx="251184" cy="284238"/>
          </a:xfrm>
          <a:custGeom>
            <a:avLst/>
            <a:gdLst>
              <a:gd name="connsiteX0" fmla="*/ 240030 w 480060"/>
              <a:gd name="connsiteY0" fmla="*/ 0 h 815517"/>
              <a:gd name="connsiteX1" fmla="*/ 480060 w 480060"/>
              <a:gd name="connsiteY1" fmla="*/ 457200 h 815517"/>
              <a:gd name="connsiteX2" fmla="*/ 315942 w 480060"/>
              <a:gd name="connsiteY2" fmla="*/ 457200 h 815517"/>
              <a:gd name="connsiteX3" fmla="*/ 315942 w 480060"/>
              <a:gd name="connsiteY3" fmla="*/ 815517 h 815517"/>
              <a:gd name="connsiteX4" fmla="*/ 189069 w 480060"/>
              <a:gd name="connsiteY4" fmla="*/ 815517 h 815517"/>
              <a:gd name="connsiteX5" fmla="*/ 189069 w 480060"/>
              <a:gd name="connsiteY5" fmla="*/ 457200 h 815517"/>
              <a:gd name="connsiteX6" fmla="*/ 0 w 480060"/>
              <a:gd name="connsiteY6" fmla="*/ 457200 h 815517"/>
              <a:gd name="connsiteX0" fmla="*/ 218367 w 458397"/>
              <a:gd name="connsiteY0" fmla="*/ 0 h 815517"/>
              <a:gd name="connsiteX1" fmla="*/ 458397 w 458397"/>
              <a:gd name="connsiteY1" fmla="*/ 457200 h 815517"/>
              <a:gd name="connsiteX2" fmla="*/ 294279 w 458397"/>
              <a:gd name="connsiteY2" fmla="*/ 457200 h 815517"/>
              <a:gd name="connsiteX3" fmla="*/ 294279 w 458397"/>
              <a:gd name="connsiteY3" fmla="*/ 815517 h 815517"/>
              <a:gd name="connsiteX4" fmla="*/ 167406 w 458397"/>
              <a:gd name="connsiteY4" fmla="*/ 815517 h 815517"/>
              <a:gd name="connsiteX5" fmla="*/ 167406 w 458397"/>
              <a:gd name="connsiteY5" fmla="*/ 457200 h 815517"/>
              <a:gd name="connsiteX6" fmla="*/ 0 w 458397"/>
              <a:gd name="connsiteY6" fmla="*/ 554162 h 815517"/>
              <a:gd name="connsiteX7" fmla="*/ 218367 w 458397"/>
              <a:gd name="connsiteY7" fmla="*/ 0 h 815517"/>
              <a:gd name="connsiteX0" fmla="*/ 207579 w 447609"/>
              <a:gd name="connsiteY0" fmla="*/ 0 h 815517"/>
              <a:gd name="connsiteX1" fmla="*/ 447609 w 447609"/>
              <a:gd name="connsiteY1" fmla="*/ 457200 h 815517"/>
              <a:gd name="connsiteX2" fmla="*/ 283491 w 447609"/>
              <a:gd name="connsiteY2" fmla="*/ 457200 h 815517"/>
              <a:gd name="connsiteX3" fmla="*/ 283491 w 447609"/>
              <a:gd name="connsiteY3" fmla="*/ 815517 h 815517"/>
              <a:gd name="connsiteX4" fmla="*/ 156618 w 447609"/>
              <a:gd name="connsiteY4" fmla="*/ 815517 h 815517"/>
              <a:gd name="connsiteX5" fmla="*/ 156618 w 447609"/>
              <a:gd name="connsiteY5" fmla="*/ 457200 h 815517"/>
              <a:gd name="connsiteX6" fmla="*/ 0 w 447609"/>
              <a:gd name="connsiteY6" fmla="*/ 564926 h 815517"/>
              <a:gd name="connsiteX7" fmla="*/ 207579 w 447609"/>
              <a:gd name="connsiteY7" fmla="*/ 0 h 815517"/>
              <a:gd name="connsiteX0" fmla="*/ 207579 w 431520"/>
              <a:gd name="connsiteY0" fmla="*/ 0 h 815517"/>
              <a:gd name="connsiteX1" fmla="*/ 431520 w 431520"/>
              <a:gd name="connsiteY1" fmla="*/ 521876 h 815517"/>
              <a:gd name="connsiteX2" fmla="*/ 283491 w 431520"/>
              <a:gd name="connsiteY2" fmla="*/ 457200 h 815517"/>
              <a:gd name="connsiteX3" fmla="*/ 283491 w 431520"/>
              <a:gd name="connsiteY3" fmla="*/ 815517 h 815517"/>
              <a:gd name="connsiteX4" fmla="*/ 156618 w 431520"/>
              <a:gd name="connsiteY4" fmla="*/ 815517 h 815517"/>
              <a:gd name="connsiteX5" fmla="*/ 156618 w 431520"/>
              <a:gd name="connsiteY5" fmla="*/ 457200 h 815517"/>
              <a:gd name="connsiteX6" fmla="*/ 0 w 431520"/>
              <a:gd name="connsiteY6" fmla="*/ 564926 h 815517"/>
              <a:gd name="connsiteX7" fmla="*/ 207579 w 431520"/>
              <a:gd name="connsiteY7" fmla="*/ 0 h 815517"/>
              <a:gd name="connsiteX0" fmla="*/ 207579 w 428860"/>
              <a:gd name="connsiteY0" fmla="*/ 0 h 815517"/>
              <a:gd name="connsiteX1" fmla="*/ 428860 w 428860"/>
              <a:gd name="connsiteY1" fmla="*/ 551514 h 815517"/>
              <a:gd name="connsiteX2" fmla="*/ 283491 w 428860"/>
              <a:gd name="connsiteY2" fmla="*/ 457200 h 815517"/>
              <a:gd name="connsiteX3" fmla="*/ 283491 w 428860"/>
              <a:gd name="connsiteY3" fmla="*/ 815517 h 815517"/>
              <a:gd name="connsiteX4" fmla="*/ 156618 w 428860"/>
              <a:gd name="connsiteY4" fmla="*/ 815517 h 815517"/>
              <a:gd name="connsiteX5" fmla="*/ 156618 w 428860"/>
              <a:gd name="connsiteY5" fmla="*/ 457200 h 815517"/>
              <a:gd name="connsiteX6" fmla="*/ 0 w 428860"/>
              <a:gd name="connsiteY6" fmla="*/ 564926 h 815517"/>
              <a:gd name="connsiteX7" fmla="*/ 207579 w 428860"/>
              <a:gd name="connsiteY7" fmla="*/ 0 h 81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860" h="815517">
                <a:moveTo>
                  <a:pt x="207579" y="0"/>
                </a:moveTo>
                <a:lnTo>
                  <a:pt x="428860" y="551514"/>
                </a:lnTo>
                <a:lnTo>
                  <a:pt x="283491" y="457200"/>
                </a:lnTo>
                <a:lnTo>
                  <a:pt x="283491" y="815517"/>
                </a:lnTo>
                <a:lnTo>
                  <a:pt x="156618" y="815517"/>
                </a:lnTo>
                <a:lnTo>
                  <a:pt x="156618" y="457200"/>
                </a:lnTo>
                <a:lnTo>
                  <a:pt x="0" y="564926"/>
                </a:lnTo>
                <a:cubicBezTo>
                  <a:pt x="80010" y="412526"/>
                  <a:pt x="127569" y="152400"/>
                  <a:pt x="207579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90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C457B97-DD9A-81E7-173C-239AF806BF68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091BA-4703-DAB6-9D17-636F609206C3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FB30CEAE-E111-F772-AE4F-FEBBCEC665BB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247F33-7F53-1C4D-7F78-2013D6395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4" y="659934"/>
            <a:ext cx="7626944" cy="4270805"/>
            <a:chOff x="2512479" y="850442"/>
            <a:chExt cx="7626944" cy="4270805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2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3" y="1919689"/>
              <a:ext cx="6968912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Each time you play the game should get harder and harder as your populations evolve to camouflage under Natural Selection!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9) Evolution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4369" y="5156772"/>
            <a:ext cx="5063250" cy="1152152"/>
            <a:chOff x="3682678" y="5156773"/>
            <a:chExt cx="5063250" cy="1152152"/>
          </a:xfrm>
        </p:grpSpPr>
        <p:sp>
          <p:nvSpPr>
            <p:cNvPr id="11" name="Right Arrow 10"/>
            <p:cNvSpPr/>
            <p:nvPr/>
          </p:nvSpPr>
          <p:spPr>
            <a:xfrm>
              <a:off x="7257642" y="5156773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3682678" y="5156774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Bahnschrift SemiLight SemiConde" panose="020B0502040204020203" pitchFamily="34" charset="0"/>
                </a:rPr>
                <a:t>Prior </a:t>
              </a:r>
              <a:r>
                <a:rPr lang="en-GB" dirty="0">
                  <a:latin typeface="Bahnschrift SemiLight SemiConde" panose="020B0502040204020203" pitchFamily="34" charset="0"/>
                </a:rPr>
                <a:t>Page</a:t>
              </a:r>
            </a:p>
          </p:txBody>
        </p:sp>
      </p:grp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A97952E8-084B-D8E3-0D3F-67CA4E6EB9F3}"/>
              </a:ext>
            </a:extLst>
          </p:cNvPr>
          <p:cNvSpPr/>
          <p:nvPr/>
        </p:nvSpPr>
        <p:spPr>
          <a:xfrm>
            <a:off x="3217881" y="3171782"/>
            <a:ext cx="5756225" cy="1342130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04B019-21AB-625B-0AFE-A7FF8A04CC58}"/>
              </a:ext>
            </a:extLst>
          </p:cNvPr>
          <p:cNvGrpSpPr/>
          <p:nvPr/>
        </p:nvGrpSpPr>
        <p:grpSpPr>
          <a:xfrm>
            <a:off x="3557504" y="3351361"/>
            <a:ext cx="5076993" cy="1015201"/>
            <a:chOff x="3595447" y="3351361"/>
            <a:chExt cx="5076993" cy="10152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5FEACC-3EEC-FFF3-9865-28BD6A447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323867" y="3668984"/>
              <a:ext cx="967092" cy="4239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BCB49D2-DCF0-DD52-E54A-8B302F037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402525" y="3652633"/>
              <a:ext cx="968400" cy="42450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E538F20-1335-4C09-0BBA-6A9DA1286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5588606" y="3636336"/>
              <a:ext cx="1014788" cy="44483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73D3F2-2CA2-365C-D83D-B92EC31E2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6784465" y="3636452"/>
              <a:ext cx="1015200" cy="4450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74E29E-64D9-4B5E-B98A-295099BF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7942331" y="3636452"/>
              <a:ext cx="1015200" cy="445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35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344B9D-8CA8-0447-04F2-C0CEDBDA9F73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ED61F7-4D8F-DE3B-13FA-5DCB825961B5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44D86D2A-11C5-63FA-63B1-B97AB1E2B3C7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FE7310-0DB0-FBC0-0B00-5422D071D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4" y="659934"/>
            <a:ext cx="7626944" cy="3055539"/>
            <a:chOff x="2512479" y="850442"/>
            <a:chExt cx="7626944" cy="3055539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2"/>
              <a:ext cx="7626944" cy="3055539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3" y="2105517"/>
              <a:ext cx="6968912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Once you’ve played the game for all the generations you can either continue for 5 more generations, or view your results. 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10) Finish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818302" y="4375407"/>
            <a:ext cx="4555384" cy="1428513"/>
            <a:chOff x="4314295" y="4150552"/>
            <a:chExt cx="4555384" cy="1428513"/>
          </a:xfrm>
        </p:grpSpPr>
        <p:sp>
          <p:nvSpPr>
            <p:cNvPr id="18" name="Rounded Rectangle 17"/>
            <p:cNvSpPr/>
            <p:nvPr/>
          </p:nvSpPr>
          <p:spPr>
            <a:xfrm>
              <a:off x="4314296" y="4150552"/>
              <a:ext cx="4555383" cy="1428513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flipH="1">
              <a:off x="4314295" y="4354526"/>
              <a:ext cx="455538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Click </a:t>
              </a:r>
              <a:r>
                <a:rPr lang="en-GB" sz="40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Here</a:t>
              </a:r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 to </a:t>
              </a:r>
            </a:p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Return to Game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973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893F9C-75D2-3403-2799-BB0C3675F3ED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120315-C26C-E14F-2ED8-0290CB97E537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A4E05B01-2DF3-D9AE-F18D-A0F7C8280BAF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B5D030-891D-9D09-1BCD-3655DDA25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E32CAB-E148-F44F-2985-AE1810F21628}"/>
              </a:ext>
            </a:extLst>
          </p:cNvPr>
          <p:cNvSpPr txBox="1"/>
          <p:nvPr/>
        </p:nvSpPr>
        <p:spPr>
          <a:xfrm>
            <a:off x="4208978" y="4660089"/>
            <a:ext cx="58643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LOADING</a:t>
            </a:r>
          </a:p>
        </p:txBody>
      </p:sp>
    </p:spTree>
    <p:extLst>
      <p:ext uri="{BB962C8B-B14F-4D97-AF65-F5344CB8AC3E}">
        <p14:creationId xmlns:p14="http://schemas.microsoft.com/office/powerpoint/2010/main" val="267207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6A63A9-922D-F8F3-63CC-909DC8F1A1BF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614CE7-0616-575B-2079-C275D1E7C7A8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CD79B634-B5A7-1C97-A79D-357796F6B995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946C9A-5344-52B9-F0AC-D595E71A2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083145-D7B0-E5D2-1392-C56BB7522213}"/>
              </a:ext>
            </a:extLst>
          </p:cNvPr>
          <p:cNvSpPr txBox="1"/>
          <p:nvPr/>
        </p:nvSpPr>
        <p:spPr>
          <a:xfrm>
            <a:off x="4208978" y="4660089"/>
            <a:ext cx="58643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LOADING.</a:t>
            </a:r>
          </a:p>
        </p:txBody>
      </p:sp>
    </p:spTree>
    <p:extLst>
      <p:ext uri="{BB962C8B-B14F-4D97-AF65-F5344CB8AC3E}">
        <p14:creationId xmlns:p14="http://schemas.microsoft.com/office/powerpoint/2010/main" val="341928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3CC4D7E-09A3-96DC-736E-FA404299A2AB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C01A29-4E4E-B1CD-69C3-EC336390F031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68BB9445-0944-E0C0-8C09-3F22E3F83063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37ADC7-7D99-9DA2-135B-E24E9E2AA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6A216E-1897-9E62-0978-E67A167EC2C2}"/>
              </a:ext>
            </a:extLst>
          </p:cNvPr>
          <p:cNvSpPr txBox="1"/>
          <p:nvPr/>
        </p:nvSpPr>
        <p:spPr>
          <a:xfrm>
            <a:off x="4208978" y="4660089"/>
            <a:ext cx="58643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LOADING..</a:t>
            </a:r>
          </a:p>
        </p:txBody>
      </p:sp>
    </p:spTree>
    <p:extLst>
      <p:ext uri="{BB962C8B-B14F-4D97-AF65-F5344CB8AC3E}">
        <p14:creationId xmlns:p14="http://schemas.microsoft.com/office/powerpoint/2010/main" val="238915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566396-7820-7E8A-46C9-2503B61D9E2A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7F5D3D-3547-8A7C-7A99-6C2A6F22893B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6EADD8BC-1F2A-7E79-7AEB-14339129D4AA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CDF656-0B50-6378-C32F-DFA58A505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208978" y="4660089"/>
            <a:ext cx="58643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1381649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83B0A3-55E4-E946-E8D9-3ABFA9037A00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180AF9-C2F0-CEAD-D2B4-C6E582D0005F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AC226F3B-1052-C305-C766-715FB04696E9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1524ED-8C33-570E-480F-F41C2D59E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2282528" y="1018761"/>
            <a:ext cx="7626944" cy="2988485"/>
            <a:chOff x="2512479" y="850443"/>
            <a:chExt cx="7626944" cy="2988485"/>
          </a:xfrm>
        </p:grpSpPr>
        <p:sp>
          <p:nvSpPr>
            <p:cNvPr id="47" name="Rounded Rectangle 46"/>
            <p:cNvSpPr/>
            <p:nvPr/>
          </p:nvSpPr>
          <p:spPr>
            <a:xfrm>
              <a:off x="2512479" y="850443"/>
              <a:ext cx="7626944" cy="298848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2841492" y="1811695"/>
              <a:ext cx="6968912" cy="71451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Please do not exit.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4" y="19775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4791919" y="4711145"/>
            <a:ext cx="5211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Rendering</a:t>
            </a:r>
          </a:p>
        </p:txBody>
      </p:sp>
      <p:sp>
        <p:nvSpPr>
          <p:cNvPr id="44" name="Rectangle 43"/>
          <p:cNvSpPr/>
          <p:nvPr/>
        </p:nvSpPr>
        <p:spPr>
          <a:xfrm flipH="1">
            <a:off x="3294924" y="1115067"/>
            <a:ext cx="5602146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Creating Generation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396" y="4749245"/>
            <a:ext cx="1155563" cy="1147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742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83B0A3-55E4-E946-E8D9-3ABFA9037A00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180AF9-C2F0-CEAD-D2B4-C6E582D0005F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AC226F3B-1052-C305-C766-715FB04696E9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1524ED-8C33-570E-480F-F41C2D59E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2282528" y="1018761"/>
            <a:ext cx="7626944" cy="2988485"/>
            <a:chOff x="2512479" y="850443"/>
            <a:chExt cx="7626944" cy="2988485"/>
          </a:xfrm>
        </p:grpSpPr>
        <p:sp>
          <p:nvSpPr>
            <p:cNvPr id="47" name="Rounded Rectangle 46"/>
            <p:cNvSpPr/>
            <p:nvPr/>
          </p:nvSpPr>
          <p:spPr>
            <a:xfrm>
              <a:off x="2512479" y="850443"/>
              <a:ext cx="7626944" cy="298848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2841492" y="1811695"/>
              <a:ext cx="6968912" cy="71451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Please do not exit.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4" y="19775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4791919" y="4711145"/>
            <a:ext cx="5211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Rendering</a:t>
            </a:r>
          </a:p>
        </p:txBody>
      </p:sp>
      <p:sp>
        <p:nvSpPr>
          <p:cNvPr id="44" name="Rectangle 43"/>
          <p:cNvSpPr/>
          <p:nvPr/>
        </p:nvSpPr>
        <p:spPr>
          <a:xfrm flipH="1">
            <a:off x="3294924" y="1115067"/>
            <a:ext cx="5602146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Creating Generation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0000">
            <a:off x="3621396" y="4749245"/>
            <a:ext cx="1155563" cy="1147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652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83B0A3-55E4-E946-E8D9-3ABFA9037A00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180AF9-C2F0-CEAD-D2B4-C6E582D0005F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AC226F3B-1052-C305-C766-715FB04696E9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1524ED-8C33-570E-480F-F41C2D59E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2282528" y="1018761"/>
            <a:ext cx="7626944" cy="2988485"/>
            <a:chOff x="2512479" y="850443"/>
            <a:chExt cx="7626944" cy="2988485"/>
          </a:xfrm>
        </p:grpSpPr>
        <p:sp>
          <p:nvSpPr>
            <p:cNvPr id="47" name="Rounded Rectangle 46"/>
            <p:cNvSpPr/>
            <p:nvPr/>
          </p:nvSpPr>
          <p:spPr>
            <a:xfrm>
              <a:off x="2512479" y="850443"/>
              <a:ext cx="7626944" cy="298848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2841492" y="1811695"/>
              <a:ext cx="6968912" cy="71451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Please do not exit.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4" y="19775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4791919" y="4711145"/>
            <a:ext cx="5211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Rendering</a:t>
            </a:r>
          </a:p>
        </p:txBody>
      </p:sp>
      <p:sp>
        <p:nvSpPr>
          <p:cNvPr id="44" name="Rectangle 43"/>
          <p:cNvSpPr/>
          <p:nvPr/>
        </p:nvSpPr>
        <p:spPr>
          <a:xfrm flipH="1">
            <a:off x="3294924" y="1115067"/>
            <a:ext cx="5602146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Creating Generation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00000">
            <a:off x="3621396" y="4749245"/>
            <a:ext cx="1155563" cy="1147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85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03673F-D257-A35F-22DA-C8FB36555222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65503B-E37C-A1EE-E3B6-28580D9B18B9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E4BEFDA3-336C-C07F-0464-F50944512E7B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27F62C-BAAD-FA0E-8F06-23F1BA8E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4" y="659934"/>
            <a:ext cx="7626944" cy="4270805"/>
            <a:chOff x="2512479" y="850442"/>
            <a:chExt cx="7626944" cy="4270805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2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3" y="1700103"/>
              <a:ext cx="6968912" cy="281685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/>
              </a:r>
              <a:b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</a:br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Hello and welcome to the </a:t>
              </a:r>
              <a:r>
                <a:rPr lang="en-GB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CamoEvo</a:t>
              </a:r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 tutorial. Here you will learn how to set up your own game, customise your population and play the game!</a:t>
              </a:r>
            </a:p>
            <a:p>
              <a:pPr algn="ctr"/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Use the mouse scroll, or arrow buttons to navigate.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Tutorial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139333" y="5156772"/>
            <a:ext cx="1488286" cy="1152151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Bahnschrift SemiLight SemiConde" panose="020B0502040204020203" pitchFamily="34" charset="0"/>
              </a:rPr>
              <a:t>Next Page</a:t>
            </a:r>
          </a:p>
        </p:txBody>
      </p:sp>
    </p:spTree>
    <p:extLst>
      <p:ext uri="{BB962C8B-B14F-4D97-AF65-F5344CB8AC3E}">
        <p14:creationId xmlns:p14="http://schemas.microsoft.com/office/powerpoint/2010/main" val="828513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83B0A3-55E4-E946-E8D9-3ABFA9037A00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180AF9-C2F0-CEAD-D2B4-C6E582D0005F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AC226F3B-1052-C305-C766-715FB04696E9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1524ED-8C33-570E-480F-F41C2D59E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2282528" y="1018761"/>
            <a:ext cx="7626944" cy="2988485"/>
            <a:chOff x="2512479" y="850443"/>
            <a:chExt cx="7626944" cy="2988485"/>
          </a:xfrm>
        </p:grpSpPr>
        <p:sp>
          <p:nvSpPr>
            <p:cNvPr id="47" name="Rounded Rectangle 46"/>
            <p:cNvSpPr/>
            <p:nvPr/>
          </p:nvSpPr>
          <p:spPr>
            <a:xfrm>
              <a:off x="2512479" y="850443"/>
              <a:ext cx="7626944" cy="298848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2841492" y="1811695"/>
              <a:ext cx="6968912" cy="71451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Please do not exit.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4" y="19775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4791919" y="4711145"/>
            <a:ext cx="5211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Rendering</a:t>
            </a:r>
          </a:p>
        </p:txBody>
      </p:sp>
      <p:sp>
        <p:nvSpPr>
          <p:cNvPr id="44" name="Rectangle 43"/>
          <p:cNvSpPr/>
          <p:nvPr/>
        </p:nvSpPr>
        <p:spPr>
          <a:xfrm flipH="1">
            <a:off x="3294924" y="1115067"/>
            <a:ext cx="5602146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Creating Generation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396" y="4749245"/>
            <a:ext cx="1155563" cy="1147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05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1A3FC9-57DC-00E2-CA77-DF9323C63FEE}"/>
              </a:ext>
            </a:extLst>
          </p:cNvPr>
          <p:cNvSpPr/>
          <p:nvPr/>
        </p:nvSpPr>
        <p:spPr>
          <a:xfrm>
            <a:off x="1595997" y="0"/>
            <a:ext cx="9000000" cy="6858000"/>
          </a:xfrm>
          <a:prstGeom prst="rect">
            <a:avLst/>
          </a:prstGeom>
          <a:gradFill flip="none" rotWithShape="1">
            <a:gsLst>
              <a:gs pos="0">
                <a:srgbClr val="A9B080"/>
              </a:gs>
              <a:gs pos="48000">
                <a:srgbClr val="8D9878"/>
              </a:gs>
              <a:gs pos="74000">
                <a:srgbClr val="445535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Frame 159">
            <a:extLst>
              <a:ext uri="{FF2B5EF4-FFF2-40B4-BE49-F238E27FC236}">
                <a16:creationId xmlns:a16="http://schemas.microsoft.com/office/drawing/2014/main" id="{69AA15FF-274F-0149-46A9-3188251CE00B}"/>
              </a:ext>
            </a:extLst>
          </p:cNvPr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solidFill>
            <a:srgbClr val="1517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52ABC2A-C9D6-A3DA-17E5-3CAE7E56C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51000" contrast="-1000"/>
                    </a14:imgEffect>
                  </a14:imgLayer>
                </a14:imgProps>
              </a:ext>
            </a:extLst>
          </a:blip>
          <a:srcRect l="231" t="1107" r="25951" b="32981"/>
          <a:stretch/>
        </p:blipFill>
        <p:spPr>
          <a:xfrm>
            <a:off x="1595996" y="1"/>
            <a:ext cx="9000000" cy="68580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 flipV="1">
            <a:off x="2399771" y="434830"/>
            <a:ext cx="7392458" cy="173080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B29544F-0D17-0BC8-B0A0-BC649457A85F}"/>
              </a:ext>
            </a:extLst>
          </p:cNvPr>
          <p:cNvGrpSpPr/>
          <p:nvPr/>
        </p:nvGrpSpPr>
        <p:grpSpPr>
          <a:xfrm>
            <a:off x="4470398" y="613235"/>
            <a:ext cx="3251204" cy="1500453"/>
            <a:chOff x="4470398" y="613235"/>
            <a:chExt cx="3251204" cy="150045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44914F-D4D5-4C8B-A848-0512141B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0398" y="613235"/>
              <a:ext cx="3251204" cy="89190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2D7EB9-EA0F-4276-9ED5-A923BF1FE0CE}"/>
                </a:ext>
              </a:extLst>
            </p:cNvPr>
            <p:cNvGrpSpPr/>
            <p:nvPr/>
          </p:nvGrpSpPr>
          <p:grpSpPr>
            <a:xfrm>
              <a:off x="4634541" y="1572743"/>
              <a:ext cx="2922918" cy="540945"/>
              <a:chOff x="4536204" y="1623543"/>
              <a:chExt cx="2922918" cy="54094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0D78E5-AE5D-47F1-A4BD-0BA65A020D0C}"/>
                  </a:ext>
                </a:extLst>
              </p:cNvPr>
              <p:cNvSpPr txBox="1"/>
              <p:nvPr/>
            </p:nvSpPr>
            <p:spPr>
              <a:xfrm>
                <a:off x="4536204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Photograph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33E86FE-5040-4795-A65E-6EA0A6138A7A}"/>
                  </a:ext>
                </a:extLst>
              </p:cNvPr>
              <p:cNvGrpSpPr/>
              <p:nvPr/>
            </p:nvGrpSpPr>
            <p:grpSpPr>
              <a:xfrm>
                <a:off x="4745138" y="1699074"/>
                <a:ext cx="324486" cy="203340"/>
                <a:chOff x="4160295" y="3728472"/>
                <a:chExt cx="594650" cy="372636"/>
              </a:xfrm>
              <a:solidFill>
                <a:schemeClr val="bg1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1CA33EB2-1465-4D97-8801-DF149E4F22C9}"/>
                    </a:ext>
                  </a:extLst>
                </p:cNvPr>
                <p:cNvSpPr/>
                <p:nvPr/>
              </p:nvSpPr>
              <p:spPr>
                <a:xfrm>
                  <a:off x="4160295" y="3728472"/>
                  <a:ext cx="594650" cy="372636"/>
                </a:xfrm>
                <a:custGeom>
                  <a:avLst/>
                  <a:gdLst>
                    <a:gd name="connsiteX0" fmla="*/ 238864 w 594650"/>
                    <a:gd name="connsiteY0" fmla="*/ 0 h 372636"/>
                    <a:gd name="connsiteX1" fmla="*/ 355786 w 594650"/>
                    <a:gd name="connsiteY1" fmla="*/ 0 h 372636"/>
                    <a:gd name="connsiteX2" fmla="*/ 403253 w 594650"/>
                    <a:gd name="connsiteY2" fmla="*/ 19661 h 372636"/>
                    <a:gd name="connsiteX3" fmla="*/ 419817 w 594650"/>
                    <a:gd name="connsiteY3" fmla="*/ 59652 h 372636"/>
                    <a:gd name="connsiteX4" fmla="*/ 594650 w 594650"/>
                    <a:gd name="connsiteY4" fmla="*/ 59652 h 372636"/>
                    <a:gd name="connsiteX5" fmla="*/ 594650 w 594650"/>
                    <a:gd name="connsiteY5" fmla="*/ 372636 h 372636"/>
                    <a:gd name="connsiteX6" fmla="*/ 0 w 594650"/>
                    <a:gd name="connsiteY6" fmla="*/ 372636 h 372636"/>
                    <a:gd name="connsiteX7" fmla="*/ 0 w 594650"/>
                    <a:gd name="connsiteY7" fmla="*/ 59652 h 372636"/>
                    <a:gd name="connsiteX8" fmla="*/ 174833 w 594650"/>
                    <a:gd name="connsiteY8" fmla="*/ 59652 h 372636"/>
                    <a:gd name="connsiteX9" fmla="*/ 191397 w 594650"/>
                    <a:gd name="connsiteY9" fmla="*/ 19661 h 372636"/>
                    <a:gd name="connsiteX10" fmla="*/ 238864 w 594650"/>
                    <a:gd name="connsiteY10" fmla="*/ 0 h 372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4650" h="372636">
                      <a:moveTo>
                        <a:pt x="238864" y="0"/>
                      </a:moveTo>
                      <a:lnTo>
                        <a:pt x="355786" y="0"/>
                      </a:lnTo>
                      <a:cubicBezTo>
                        <a:pt x="374323" y="0"/>
                        <a:pt x="391105" y="7513"/>
                        <a:pt x="403253" y="19661"/>
                      </a:cubicBezTo>
                      <a:lnTo>
                        <a:pt x="419817" y="59652"/>
                      </a:lnTo>
                      <a:lnTo>
                        <a:pt x="594650" y="59652"/>
                      </a:lnTo>
                      <a:lnTo>
                        <a:pt x="594650" y="372636"/>
                      </a:lnTo>
                      <a:lnTo>
                        <a:pt x="0" y="372636"/>
                      </a:lnTo>
                      <a:lnTo>
                        <a:pt x="0" y="59652"/>
                      </a:lnTo>
                      <a:lnTo>
                        <a:pt x="174833" y="59652"/>
                      </a:lnTo>
                      <a:lnTo>
                        <a:pt x="191397" y="19661"/>
                      </a:lnTo>
                      <a:cubicBezTo>
                        <a:pt x="203545" y="7513"/>
                        <a:pt x="220327" y="0"/>
                        <a:pt x="2388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C4F174B-F320-4462-9D45-E078B2FBC9AB}"/>
                    </a:ext>
                  </a:extLst>
                </p:cNvPr>
                <p:cNvSpPr/>
                <p:nvPr/>
              </p:nvSpPr>
              <p:spPr>
                <a:xfrm>
                  <a:off x="4204247" y="3834751"/>
                  <a:ext cx="53396" cy="52683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Donut 28">
                  <a:extLst>
                    <a:ext uri="{FF2B5EF4-FFF2-40B4-BE49-F238E27FC236}">
                      <a16:creationId xmlns:a16="http://schemas.microsoft.com/office/drawing/2014/main" id="{8F1DA66A-50DF-41AE-AA63-EEA4E86DEC86}"/>
                    </a:ext>
                  </a:extLst>
                </p:cNvPr>
                <p:cNvSpPr/>
                <p:nvPr/>
              </p:nvSpPr>
              <p:spPr>
                <a:xfrm>
                  <a:off x="4350599" y="3836826"/>
                  <a:ext cx="219656" cy="216723"/>
                </a:xfrm>
                <a:prstGeom prst="donut">
                  <a:avLst>
                    <a:gd name="adj" fmla="val 2429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8D43F5-940F-4EE5-9260-A3E12C4C49B7}"/>
                  </a:ext>
                </a:extLst>
              </p:cNvPr>
              <p:cNvSpPr txBox="1"/>
              <p:nvPr/>
            </p:nvSpPr>
            <p:spPr>
              <a:xfrm>
                <a:off x="5988201" y="1949044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Evolve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F379FE-052A-4A7B-ACE7-593096EEF6AA}"/>
                  </a:ext>
                </a:extLst>
              </p:cNvPr>
              <p:cNvSpPr txBox="1"/>
              <p:nvPr/>
            </p:nvSpPr>
            <p:spPr>
              <a:xfrm>
                <a:off x="6713039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Analyse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DF2A9B1-B1FE-4514-B6A0-1CAF84C6FAA2}"/>
                  </a:ext>
                </a:extLst>
              </p:cNvPr>
              <p:cNvGrpSpPr/>
              <p:nvPr/>
            </p:nvGrpSpPr>
            <p:grpSpPr>
              <a:xfrm>
                <a:off x="6896930" y="1623543"/>
                <a:ext cx="378300" cy="279501"/>
                <a:chOff x="16525226" y="-8031880"/>
                <a:chExt cx="796027" cy="489766"/>
              </a:xfrm>
              <a:noFill/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213C0A3-A37D-4A7B-B165-FCFB14901482}"/>
                    </a:ext>
                  </a:extLst>
                </p:cNvPr>
                <p:cNvCxnSpPr/>
                <p:nvPr/>
              </p:nvCxnSpPr>
              <p:spPr>
                <a:xfrm>
                  <a:off x="16525226" y="-7545387"/>
                  <a:ext cx="796027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5AF2084-12F6-43CB-8F8F-D700AADBFA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525226" y="-8031880"/>
                  <a:ext cx="0" cy="489766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441E94E-6DFF-4005-BC9C-DB83FBD3771D}"/>
                    </a:ext>
                  </a:extLst>
                </p:cNvPr>
                <p:cNvSpPr/>
                <p:nvPr/>
              </p:nvSpPr>
              <p:spPr>
                <a:xfrm flipH="1">
                  <a:off x="16525226" y="-7959510"/>
                  <a:ext cx="673277" cy="397656"/>
                </a:xfrm>
                <a:custGeom>
                  <a:avLst/>
                  <a:gdLst>
                    <a:gd name="connsiteX0" fmla="*/ 0 w 373380"/>
                    <a:gd name="connsiteY0" fmla="*/ 3093 h 418383"/>
                    <a:gd name="connsiteX1" fmla="*/ 83820 w 373380"/>
                    <a:gd name="connsiteY1" fmla="*/ 52623 h 418383"/>
                    <a:gd name="connsiteX2" fmla="*/ 160020 w 373380"/>
                    <a:gd name="connsiteY2" fmla="*/ 365043 h 418383"/>
                    <a:gd name="connsiteX3" fmla="*/ 373380 w 373380"/>
                    <a:gd name="connsiteY3" fmla="*/ 418383 h 418383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6368"/>
                    <a:gd name="connsiteX1" fmla="*/ 160020 w 373380"/>
                    <a:gd name="connsiteY1" fmla="*/ 361950 h 416368"/>
                    <a:gd name="connsiteX2" fmla="*/ 373380 w 373380"/>
                    <a:gd name="connsiteY2" fmla="*/ 415290 h 416368"/>
                    <a:gd name="connsiteX0" fmla="*/ 0 w 373380"/>
                    <a:gd name="connsiteY0" fmla="*/ 0 h 416368"/>
                    <a:gd name="connsiteX1" fmla="*/ 160020 w 373380"/>
                    <a:gd name="connsiteY1" fmla="*/ 361950 h 416368"/>
                    <a:gd name="connsiteX2" fmla="*/ 373380 w 373380"/>
                    <a:gd name="connsiteY2" fmla="*/ 415290 h 416368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203 h 415493"/>
                    <a:gd name="connsiteX1" fmla="*/ 160020 w 373380"/>
                    <a:gd name="connsiteY1" fmla="*/ 362153 h 415493"/>
                    <a:gd name="connsiteX2" fmla="*/ 373380 w 373380"/>
                    <a:gd name="connsiteY2" fmla="*/ 415493 h 415493"/>
                    <a:gd name="connsiteX0" fmla="*/ 0 w 373380"/>
                    <a:gd name="connsiteY0" fmla="*/ 463 h 415753"/>
                    <a:gd name="connsiteX1" fmla="*/ 220541 w 373380"/>
                    <a:gd name="connsiteY1" fmla="*/ 189345 h 415753"/>
                    <a:gd name="connsiteX2" fmla="*/ 373380 w 373380"/>
                    <a:gd name="connsiteY2" fmla="*/ 415753 h 415753"/>
                    <a:gd name="connsiteX0" fmla="*/ 0 w 373380"/>
                    <a:gd name="connsiteY0" fmla="*/ 772 h 416062"/>
                    <a:gd name="connsiteX1" fmla="*/ 236232 w 373380"/>
                    <a:gd name="connsiteY1" fmla="*/ 134780 h 416062"/>
                    <a:gd name="connsiteX2" fmla="*/ 373380 w 373380"/>
                    <a:gd name="connsiteY2" fmla="*/ 416062 h 416062"/>
                    <a:gd name="connsiteX0" fmla="*/ 0 w 373380"/>
                    <a:gd name="connsiteY0" fmla="*/ 2198 h 417488"/>
                    <a:gd name="connsiteX1" fmla="*/ 236232 w 373380"/>
                    <a:gd name="connsiteY1" fmla="*/ 136206 h 417488"/>
                    <a:gd name="connsiteX2" fmla="*/ 373380 w 373380"/>
                    <a:gd name="connsiteY2" fmla="*/ 417488 h 417488"/>
                    <a:gd name="connsiteX0" fmla="*/ 0 w 373380"/>
                    <a:gd name="connsiteY0" fmla="*/ 1095 h 416385"/>
                    <a:gd name="connsiteX1" fmla="*/ 236232 w 373380"/>
                    <a:gd name="connsiteY1" fmla="*/ 135103 h 416385"/>
                    <a:gd name="connsiteX2" fmla="*/ 373380 w 373380"/>
                    <a:gd name="connsiteY2" fmla="*/ 416385 h 416385"/>
                    <a:gd name="connsiteX0" fmla="*/ 0 w 373380"/>
                    <a:gd name="connsiteY0" fmla="*/ 0 h 415290"/>
                    <a:gd name="connsiteX1" fmla="*/ 236232 w 373380"/>
                    <a:gd name="connsiteY1" fmla="*/ 134008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236232 w 373380"/>
                    <a:gd name="connsiteY1" fmla="*/ 134008 h 415290"/>
                    <a:gd name="connsiteX2" fmla="*/ 373380 w 373380"/>
                    <a:gd name="connsiteY2" fmla="*/ 41529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3380" h="415290">
                      <a:moveTo>
                        <a:pt x="0" y="0"/>
                      </a:moveTo>
                      <a:cubicBezTo>
                        <a:pt x="78744" y="44669"/>
                        <a:pt x="174002" y="64793"/>
                        <a:pt x="236232" y="134008"/>
                      </a:cubicBezTo>
                      <a:cubicBezTo>
                        <a:pt x="298462" y="203223"/>
                        <a:pt x="255905" y="403310"/>
                        <a:pt x="373380" y="415290"/>
                      </a:cubicBezTo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5410281-D7C7-4678-87A8-06B646B647C5}"/>
                  </a:ext>
                </a:extLst>
              </p:cNvPr>
              <p:cNvGrpSpPr/>
              <p:nvPr/>
            </p:nvGrpSpPr>
            <p:grpSpPr>
              <a:xfrm>
                <a:off x="6210108" y="1634775"/>
                <a:ext cx="302267" cy="298595"/>
                <a:chOff x="5410957" y="5195706"/>
                <a:chExt cx="505686" cy="499543"/>
              </a:xfrm>
              <a:solidFill>
                <a:schemeClr val="bg1"/>
              </a:solidFill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005B932B-3692-44D6-BA4A-CDD6BA27B90B}"/>
                    </a:ext>
                  </a:extLst>
                </p:cNvPr>
                <p:cNvSpPr/>
                <p:nvPr/>
              </p:nvSpPr>
              <p:spPr>
                <a:xfrm>
                  <a:off x="5506710" y="5235605"/>
                  <a:ext cx="327823" cy="408909"/>
                </a:xfrm>
                <a:custGeom>
                  <a:avLst/>
                  <a:gdLst>
                    <a:gd name="connsiteX0" fmla="*/ 108145 w 327823"/>
                    <a:gd name="connsiteY0" fmla="*/ 255626 h 408909"/>
                    <a:gd name="connsiteX1" fmla="*/ 121671 w 327823"/>
                    <a:gd name="connsiteY1" fmla="*/ 292754 h 408909"/>
                    <a:gd name="connsiteX2" fmla="*/ 152193 w 327823"/>
                    <a:gd name="connsiteY2" fmla="*/ 282942 h 408909"/>
                    <a:gd name="connsiteX3" fmla="*/ 159204 w 327823"/>
                    <a:gd name="connsiteY3" fmla="*/ 278672 h 408909"/>
                    <a:gd name="connsiteX4" fmla="*/ 104636 w 327823"/>
                    <a:gd name="connsiteY4" fmla="*/ 192535 h 408909"/>
                    <a:gd name="connsiteX5" fmla="*/ 100107 w 327823"/>
                    <a:gd name="connsiteY5" fmla="*/ 212382 h 408909"/>
                    <a:gd name="connsiteX6" fmla="*/ 101985 w 327823"/>
                    <a:gd name="connsiteY6" fmla="*/ 231785 h 408909"/>
                    <a:gd name="connsiteX7" fmla="*/ 105346 w 327823"/>
                    <a:gd name="connsiteY7" fmla="*/ 232456 h 408909"/>
                    <a:gd name="connsiteX8" fmla="*/ 174197 w 327823"/>
                    <a:gd name="connsiteY8" fmla="*/ 263534 h 408909"/>
                    <a:gd name="connsiteX9" fmla="*/ 178580 w 327823"/>
                    <a:gd name="connsiteY9" fmla="*/ 266872 h 408909"/>
                    <a:gd name="connsiteX10" fmla="*/ 196978 w 327823"/>
                    <a:gd name="connsiteY10" fmla="*/ 255668 h 408909"/>
                    <a:gd name="connsiteX11" fmla="*/ 209746 w 327823"/>
                    <a:gd name="connsiteY11" fmla="*/ 237922 h 408909"/>
                    <a:gd name="connsiteX12" fmla="*/ 199548 w 327823"/>
                    <a:gd name="connsiteY12" fmla="*/ 235378 h 408909"/>
                    <a:gd name="connsiteX13" fmla="*/ 143693 w 327823"/>
                    <a:gd name="connsiteY13" fmla="*/ 146759 h 408909"/>
                    <a:gd name="connsiteX14" fmla="*/ 121472 w 327823"/>
                    <a:gd name="connsiteY14" fmla="*/ 164766 h 408909"/>
                    <a:gd name="connsiteX15" fmla="*/ 115280 w 327823"/>
                    <a:gd name="connsiteY15" fmla="*/ 173521 h 408909"/>
                    <a:gd name="connsiteX16" fmla="*/ 208481 w 327823"/>
                    <a:gd name="connsiteY16" fmla="*/ 215589 h 408909"/>
                    <a:gd name="connsiteX17" fmla="*/ 215381 w 327823"/>
                    <a:gd name="connsiteY17" fmla="*/ 220348 h 408909"/>
                    <a:gd name="connsiteX18" fmla="*/ 218013 w 327823"/>
                    <a:gd name="connsiteY18" fmla="*/ 208158 h 408909"/>
                    <a:gd name="connsiteX19" fmla="*/ 215485 w 327823"/>
                    <a:gd name="connsiteY19" fmla="*/ 178926 h 408909"/>
                    <a:gd name="connsiteX20" fmla="*/ 211858 w 327823"/>
                    <a:gd name="connsiteY20" fmla="*/ 178168 h 408909"/>
                    <a:gd name="connsiteX21" fmla="*/ 145854 w 327823"/>
                    <a:gd name="connsiteY21" fmla="*/ 148375 h 408909"/>
                    <a:gd name="connsiteX22" fmla="*/ 196431 w 327823"/>
                    <a:gd name="connsiteY22" fmla="*/ 121140 h 408909"/>
                    <a:gd name="connsiteX23" fmla="*/ 164376 w 327823"/>
                    <a:gd name="connsiteY23" fmla="*/ 136556 h 408909"/>
                    <a:gd name="connsiteX24" fmla="*/ 208066 w 327823"/>
                    <a:gd name="connsiteY24" fmla="*/ 156278 h 408909"/>
                    <a:gd name="connsiteX25" fmla="*/ 150646 w 327823"/>
                    <a:gd name="connsiteY25" fmla="*/ 1202 h 408909"/>
                    <a:gd name="connsiteX26" fmla="*/ 173999 w 327823"/>
                    <a:gd name="connsiteY26" fmla="*/ 16288 h 408909"/>
                    <a:gd name="connsiteX27" fmla="*/ 194137 w 327823"/>
                    <a:gd name="connsiteY27" fmla="*/ 55936 h 408909"/>
                    <a:gd name="connsiteX28" fmla="*/ 210078 w 327823"/>
                    <a:gd name="connsiteY28" fmla="*/ 88278 h 408909"/>
                    <a:gd name="connsiteX29" fmla="*/ 241334 w 327823"/>
                    <a:gd name="connsiteY29" fmla="*/ 78931 h 408909"/>
                    <a:gd name="connsiteX30" fmla="*/ 284883 w 327823"/>
                    <a:gd name="connsiteY30" fmla="*/ 70368 h 408909"/>
                    <a:gd name="connsiteX31" fmla="*/ 309450 w 327823"/>
                    <a:gd name="connsiteY31" fmla="*/ 89071 h 408909"/>
                    <a:gd name="connsiteX32" fmla="*/ 264865 w 327823"/>
                    <a:gd name="connsiteY32" fmla="*/ 99311 h 408909"/>
                    <a:gd name="connsiteX33" fmla="*/ 221871 w 327823"/>
                    <a:gd name="connsiteY33" fmla="*/ 112204 h 408909"/>
                    <a:gd name="connsiteX34" fmla="*/ 222142 w 327823"/>
                    <a:gd name="connsiteY34" fmla="*/ 112755 h 408909"/>
                    <a:gd name="connsiteX35" fmla="*/ 238349 w 327823"/>
                    <a:gd name="connsiteY35" fmla="*/ 241008 h 408909"/>
                    <a:gd name="connsiteX36" fmla="*/ 139452 w 327823"/>
                    <a:gd name="connsiteY36" fmla="*/ 315168 h 408909"/>
                    <a:gd name="connsiteX37" fmla="*/ 132782 w 327823"/>
                    <a:gd name="connsiteY37" fmla="*/ 316928 h 408909"/>
                    <a:gd name="connsiteX38" fmla="*/ 154087 w 327823"/>
                    <a:gd name="connsiteY38" fmla="*/ 357768 h 408909"/>
                    <a:gd name="connsiteX39" fmla="*/ 171097 w 327823"/>
                    <a:gd name="connsiteY39" fmla="*/ 395570 h 408909"/>
                    <a:gd name="connsiteX40" fmla="*/ 141818 w 327823"/>
                    <a:gd name="connsiteY40" fmla="*/ 386693 h 408909"/>
                    <a:gd name="connsiteX41" fmla="*/ 120800 w 327823"/>
                    <a:gd name="connsiteY41" fmla="*/ 347719 h 408909"/>
                    <a:gd name="connsiteX42" fmla="*/ 108008 w 327823"/>
                    <a:gd name="connsiteY42" fmla="*/ 323465 h 408909"/>
                    <a:gd name="connsiteX43" fmla="*/ 78877 w 327823"/>
                    <a:gd name="connsiteY43" fmla="*/ 331152 h 408909"/>
                    <a:gd name="connsiteX44" fmla="*/ 38911 w 327823"/>
                    <a:gd name="connsiteY44" fmla="*/ 344578 h 408909"/>
                    <a:gd name="connsiteX45" fmla="*/ 12633 w 327823"/>
                    <a:gd name="connsiteY45" fmla="*/ 323597 h 408909"/>
                    <a:gd name="connsiteX46" fmla="*/ 45690 w 327823"/>
                    <a:gd name="connsiteY46" fmla="*/ 312909 h 408909"/>
                    <a:gd name="connsiteX47" fmla="*/ 96107 w 327823"/>
                    <a:gd name="connsiteY47" fmla="*/ 300899 h 408909"/>
                    <a:gd name="connsiteX48" fmla="*/ 91851 w 327823"/>
                    <a:gd name="connsiteY48" fmla="*/ 292831 h 408909"/>
                    <a:gd name="connsiteX49" fmla="*/ 83735 w 327823"/>
                    <a:gd name="connsiteY49" fmla="*/ 171660 h 408909"/>
                    <a:gd name="connsiteX50" fmla="*/ 183846 w 327823"/>
                    <a:gd name="connsiteY50" fmla="*/ 96124 h 408909"/>
                    <a:gd name="connsiteX51" fmla="*/ 185245 w 327823"/>
                    <a:gd name="connsiteY51" fmla="*/ 95705 h 408909"/>
                    <a:gd name="connsiteX52" fmla="*/ 167202 w 327823"/>
                    <a:gd name="connsiteY52" fmla="*/ 57409 h 408909"/>
                    <a:gd name="connsiteX53" fmla="*/ 150987 w 327823"/>
                    <a:gd name="connsiteY53" fmla="*/ 17097 h 408909"/>
                    <a:gd name="connsiteX54" fmla="*/ 150646 w 327823"/>
                    <a:gd name="connsiteY54" fmla="*/ 1202 h 408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327823" h="408909">
                      <a:moveTo>
                        <a:pt x="108145" y="255626"/>
                      </a:moveTo>
                      <a:lnTo>
                        <a:pt x="121671" y="292754"/>
                      </a:lnTo>
                      <a:lnTo>
                        <a:pt x="152193" y="282942"/>
                      </a:lnTo>
                      <a:lnTo>
                        <a:pt x="159204" y="278672"/>
                      </a:lnTo>
                      <a:close/>
                      <a:moveTo>
                        <a:pt x="104636" y="192535"/>
                      </a:moveTo>
                      <a:lnTo>
                        <a:pt x="100107" y="212382"/>
                      </a:lnTo>
                      <a:lnTo>
                        <a:pt x="101985" y="231785"/>
                      </a:lnTo>
                      <a:lnTo>
                        <a:pt x="105346" y="232456"/>
                      </a:lnTo>
                      <a:lnTo>
                        <a:pt x="174197" y="263534"/>
                      </a:lnTo>
                      <a:lnTo>
                        <a:pt x="178580" y="266872"/>
                      </a:lnTo>
                      <a:lnTo>
                        <a:pt x="196978" y="255668"/>
                      </a:lnTo>
                      <a:lnTo>
                        <a:pt x="209746" y="237922"/>
                      </a:lnTo>
                      <a:lnTo>
                        <a:pt x="199548" y="235378"/>
                      </a:lnTo>
                      <a:close/>
                      <a:moveTo>
                        <a:pt x="143693" y="146759"/>
                      </a:moveTo>
                      <a:lnTo>
                        <a:pt x="121472" y="164766"/>
                      </a:lnTo>
                      <a:lnTo>
                        <a:pt x="115280" y="173521"/>
                      </a:lnTo>
                      <a:lnTo>
                        <a:pt x="208481" y="215589"/>
                      </a:lnTo>
                      <a:lnTo>
                        <a:pt x="215381" y="220348"/>
                      </a:lnTo>
                      <a:lnTo>
                        <a:pt x="218013" y="208158"/>
                      </a:lnTo>
                      <a:lnTo>
                        <a:pt x="215485" y="178926"/>
                      </a:lnTo>
                      <a:lnTo>
                        <a:pt x="211858" y="178168"/>
                      </a:lnTo>
                      <a:lnTo>
                        <a:pt x="145854" y="148375"/>
                      </a:lnTo>
                      <a:close/>
                      <a:moveTo>
                        <a:pt x="196431" y="121140"/>
                      </a:moveTo>
                      <a:lnTo>
                        <a:pt x="164376" y="136556"/>
                      </a:lnTo>
                      <a:lnTo>
                        <a:pt x="208066" y="156278"/>
                      </a:lnTo>
                      <a:close/>
                      <a:moveTo>
                        <a:pt x="150646" y="1202"/>
                      </a:moveTo>
                      <a:cubicBezTo>
                        <a:pt x="154154" y="-4872"/>
                        <a:pt x="167392" y="13925"/>
                        <a:pt x="173999" y="16288"/>
                      </a:cubicBezTo>
                      <a:cubicBezTo>
                        <a:pt x="177640" y="25617"/>
                        <a:pt x="185233" y="39346"/>
                        <a:pt x="194137" y="55936"/>
                      </a:cubicBezTo>
                      <a:lnTo>
                        <a:pt x="210078" y="88278"/>
                      </a:lnTo>
                      <a:lnTo>
                        <a:pt x="241334" y="78931"/>
                      </a:lnTo>
                      <a:cubicBezTo>
                        <a:pt x="258961" y="74850"/>
                        <a:pt x="274265" y="72208"/>
                        <a:pt x="284883" y="70368"/>
                      </a:cubicBezTo>
                      <a:cubicBezTo>
                        <a:pt x="317208" y="64768"/>
                        <a:pt x="348959" y="80072"/>
                        <a:pt x="309450" y="89071"/>
                      </a:cubicBezTo>
                      <a:cubicBezTo>
                        <a:pt x="299432" y="91353"/>
                        <a:pt x="283534" y="94656"/>
                        <a:pt x="264865" y="99311"/>
                      </a:cubicBezTo>
                      <a:lnTo>
                        <a:pt x="221871" y="112204"/>
                      </a:lnTo>
                      <a:lnTo>
                        <a:pt x="222142" y="112755"/>
                      </a:lnTo>
                      <a:cubicBezTo>
                        <a:pt x="239912" y="154309"/>
                        <a:pt x="252359" y="201159"/>
                        <a:pt x="238349" y="241008"/>
                      </a:cubicBezTo>
                      <a:cubicBezTo>
                        <a:pt x="224339" y="280858"/>
                        <a:pt x="182032" y="301742"/>
                        <a:pt x="139452" y="315168"/>
                      </a:cubicBezTo>
                      <a:lnTo>
                        <a:pt x="132782" y="316928"/>
                      </a:lnTo>
                      <a:lnTo>
                        <a:pt x="154087" y="357768"/>
                      </a:lnTo>
                      <a:cubicBezTo>
                        <a:pt x="162780" y="373987"/>
                        <a:pt x="169485" y="387259"/>
                        <a:pt x="171097" y="395570"/>
                      </a:cubicBezTo>
                      <a:cubicBezTo>
                        <a:pt x="177545" y="428811"/>
                        <a:pt x="150627" y="389842"/>
                        <a:pt x="141818" y="386693"/>
                      </a:cubicBezTo>
                      <a:cubicBezTo>
                        <a:pt x="138178" y="377363"/>
                        <a:pt x="130150" y="363867"/>
                        <a:pt x="120800" y="347719"/>
                      </a:cubicBezTo>
                      <a:lnTo>
                        <a:pt x="108008" y="323465"/>
                      </a:lnTo>
                      <a:lnTo>
                        <a:pt x="78877" y="331152"/>
                      </a:lnTo>
                      <a:cubicBezTo>
                        <a:pt x="60953" y="335574"/>
                        <a:pt x="46463" y="339570"/>
                        <a:pt x="38911" y="344578"/>
                      </a:cubicBezTo>
                      <a:cubicBezTo>
                        <a:pt x="10185" y="349446"/>
                        <a:pt x="-16563" y="340748"/>
                        <a:pt x="12633" y="323597"/>
                      </a:cubicBezTo>
                      <a:cubicBezTo>
                        <a:pt x="19019" y="319845"/>
                        <a:pt x="30834" y="316505"/>
                        <a:pt x="45690" y="312909"/>
                      </a:cubicBezTo>
                      <a:lnTo>
                        <a:pt x="96107" y="300899"/>
                      </a:lnTo>
                      <a:lnTo>
                        <a:pt x="91851" y="292831"/>
                      </a:lnTo>
                      <a:cubicBezTo>
                        <a:pt x="73996" y="252953"/>
                        <a:pt x="63116" y="208524"/>
                        <a:pt x="83735" y="171660"/>
                      </a:cubicBezTo>
                      <a:cubicBezTo>
                        <a:pt x="104355" y="134794"/>
                        <a:pt x="144023" y="111310"/>
                        <a:pt x="183846" y="96124"/>
                      </a:cubicBezTo>
                      <a:lnTo>
                        <a:pt x="185245" y="95705"/>
                      </a:lnTo>
                      <a:lnTo>
                        <a:pt x="167202" y="57409"/>
                      </a:lnTo>
                      <a:cubicBezTo>
                        <a:pt x="158967" y="40317"/>
                        <a:pt x="152586" y="26180"/>
                        <a:pt x="150987" y="17097"/>
                      </a:cubicBezTo>
                      <a:cubicBezTo>
                        <a:pt x="149388" y="8015"/>
                        <a:pt x="149477" y="3227"/>
                        <a:pt x="150646" y="120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2933F09-C032-4C05-9131-66DD37A3DC8E}"/>
                    </a:ext>
                  </a:extLst>
                </p:cNvPr>
                <p:cNvSpPr/>
                <p:nvPr/>
              </p:nvSpPr>
              <p:spPr>
                <a:xfrm>
                  <a:off x="5410957" y="5399094"/>
                  <a:ext cx="184863" cy="245438"/>
                </a:xfrm>
                <a:custGeom>
                  <a:avLst/>
                  <a:gdLst>
                    <a:gd name="connsiteX0" fmla="*/ 64477 w 184863"/>
                    <a:gd name="connsiteY0" fmla="*/ -634 h 245438"/>
                    <a:gd name="connsiteX1" fmla="*/ 99277 w 184863"/>
                    <a:gd name="connsiteY1" fmla="*/ 72183 h 245438"/>
                    <a:gd name="connsiteX2" fmla="*/ 73671 w 184863"/>
                    <a:gd name="connsiteY2" fmla="*/ 65799 h 245438"/>
                    <a:gd name="connsiteX3" fmla="*/ 74230 w 184863"/>
                    <a:gd name="connsiteY3" fmla="*/ 79096 h 245438"/>
                    <a:gd name="connsiteX4" fmla="*/ 153691 w 184863"/>
                    <a:gd name="connsiteY4" fmla="*/ 199471 h 245438"/>
                    <a:gd name="connsiteX5" fmla="*/ 184428 w 184863"/>
                    <a:gd name="connsiteY5" fmla="*/ 214943 h 245438"/>
                    <a:gd name="connsiteX6" fmla="*/ 171766 w 184863"/>
                    <a:gd name="connsiteY6" fmla="*/ 244805 h 245438"/>
                    <a:gd name="connsiteX7" fmla="*/ 36518 w 184863"/>
                    <a:gd name="connsiteY7" fmla="*/ 60488 h 245438"/>
                    <a:gd name="connsiteX8" fmla="*/ 36844 w 184863"/>
                    <a:gd name="connsiteY8" fmla="*/ 56615 h 245438"/>
                    <a:gd name="connsiteX9" fmla="*/ -436 w 184863"/>
                    <a:gd name="connsiteY9" fmla="*/ 47320 h 245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63" h="245438">
                      <a:moveTo>
                        <a:pt x="64477" y="-634"/>
                      </a:moveTo>
                      <a:lnTo>
                        <a:pt x="99277" y="72183"/>
                      </a:lnTo>
                      <a:lnTo>
                        <a:pt x="73671" y="65799"/>
                      </a:lnTo>
                      <a:lnTo>
                        <a:pt x="74230" y="79096"/>
                      </a:lnTo>
                      <a:cubicBezTo>
                        <a:pt x="80101" y="126611"/>
                        <a:pt x="108768" y="171311"/>
                        <a:pt x="153691" y="199471"/>
                      </a:cubicBezTo>
                      <a:lnTo>
                        <a:pt x="184428" y="214943"/>
                      </a:lnTo>
                      <a:lnTo>
                        <a:pt x="171766" y="244805"/>
                      </a:lnTo>
                      <a:cubicBezTo>
                        <a:pt x="88651" y="212151"/>
                        <a:pt x="37344" y="137634"/>
                        <a:pt x="36518" y="60488"/>
                      </a:cubicBezTo>
                      <a:lnTo>
                        <a:pt x="36844" y="56615"/>
                      </a:lnTo>
                      <a:lnTo>
                        <a:pt x="-436" y="4732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993BEB96-A5EE-4E3F-BA0E-193253B5648B}"/>
                    </a:ext>
                  </a:extLst>
                </p:cNvPr>
                <p:cNvSpPr/>
                <p:nvPr/>
              </p:nvSpPr>
              <p:spPr>
                <a:xfrm>
                  <a:off x="5737136" y="5236255"/>
                  <a:ext cx="179507" cy="232886"/>
                </a:xfrm>
                <a:custGeom>
                  <a:avLst/>
                  <a:gdLst>
                    <a:gd name="connsiteX0" fmla="*/ 123087 w 179507"/>
                    <a:gd name="connsiteY0" fmla="*/ 232252 h 232886"/>
                    <a:gd name="connsiteX1" fmla="*/ 86572 w 179507"/>
                    <a:gd name="connsiteY1" fmla="*/ 163460 h 232886"/>
                    <a:gd name="connsiteX2" fmla="*/ 110325 w 179507"/>
                    <a:gd name="connsiteY2" fmla="*/ 167221 h 232886"/>
                    <a:gd name="connsiteX3" fmla="*/ 108939 w 179507"/>
                    <a:gd name="connsiteY3" fmla="*/ 154077 h 232886"/>
                    <a:gd name="connsiteX4" fmla="*/ 28591 w 179507"/>
                    <a:gd name="connsiteY4" fmla="*/ 42557 h 232886"/>
                    <a:gd name="connsiteX5" fmla="*/ -436 w 179507"/>
                    <a:gd name="connsiteY5" fmla="*/ 30289 h 232886"/>
                    <a:gd name="connsiteX6" fmla="*/ 9133 w 179507"/>
                    <a:gd name="connsiteY6" fmla="*/ -634 h 232886"/>
                    <a:gd name="connsiteX7" fmla="*/ 144528 w 179507"/>
                    <a:gd name="connsiteY7" fmla="*/ 168755 h 232886"/>
                    <a:gd name="connsiteX8" fmla="*/ 144487 w 179507"/>
                    <a:gd name="connsiteY8" fmla="*/ 172632 h 232886"/>
                    <a:gd name="connsiteX9" fmla="*/ 179071 w 179507"/>
                    <a:gd name="connsiteY9" fmla="*/ 178110 h 2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9507" h="232886">
                      <a:moveTo>
                        <a:pt x="123087" y="232252"/>
                      </a:moveTo>
                      <a:lnTo>
                        <a:pt x="86572" y="163460"/>
                      </a:lnTo>
                      <a:lnTo>
                        <a:pt x="110325" y="167221"/>
                      </a:lnTo>
                      <a:lnTo>
                        <a:pt x="108939" y="154077"/>
                      </a:lnTo>
                      <a:cubicBezTo>
                        <a:pt x="100453" y="107492"/>
                        <a:pt x="71385" y="65997"/>
                        <a:pt x="28591" y="42557"/>
                      </a:cubicBezTo>
                      <a:lnTo>
                        <a:pt x="-436" y="30289"/>
                      </a:lnTo>
                      <a:lnTo>
                        <a:pt x="9133" y="-634"/>
                      </a:lnTo>
                      <a:cubicBezTo>
                        <a:pt x="87021" y="23424"/>
                        <a:pt x="138689" y="92246"/>
                        <a:pt x="144528" y="168755"/>
                      </a:cubicBezTo>
                      <a:lnTo>
                        <a:pt x="144487" y="172632"/>
                      </a:lnTo>
                      <a:lnTo>
                        <a:pt x="179071" y="17811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2D97EB6-B177-4488-B526-76CDE2AF4044}"/>
                    </a:ext>
                  </a:extLst>
                </p:cNvPr>
                <p:cNvSpPr/>
                <p:nvPr/>
              </p:nvSpPr>
              <p:spPr>
                <a:xfrm>
                  <a:off x="5468211" y="5195706"/>
                  <a:ext cx="248251" cy="181303"/>
                </a:xfrm>
                <a:custGeom>
                  <a:avLst/>
                  <a:gdLst>
                    <a:gd name="connsiteX0" fmla="*/ 247816 w 248251"/>
                    <a:gd name="connsiteY0" fmla="*/ 55253 h 181303"/>
                    <a:gd name="connsiteX1" fmla="*/ 174570 w 248251"/>
                    <a:gd name="connsiteY1" fmla="*/ 92387 h 181303"/>
                    <a:gd name="connsiteX2" fmla="*/ 177927 w 248251"/>
                    <a:gd name="connsiteY2" fmla="*/ 68500 h 181303"/>
                    <a:gd name="connsiteX3" fmla="*/ 163761 w 248251"/>
                    <a:gd name="connsiteY3" fmla="*/ 69979 h 181303"/>
                    <a:gd name="connsiteX4" fmla="*/ 45654 w 248251"/>
                    <a:gd name="connsiteY4" fmla="*/ 151428 h 181303"/>
                    <a:gd name="connsiteX5" fmla="*/ 33264 w 248251"/>
                    <a:gd name="connsiteY5" fmla="*/ 180669 h 181303"/>
                    <a:gd name="connsiteX6" fmla="*/ -436 w 248251"/>
                    <a:gd name="connsiteY6" fmla="*/ 171263 h 181303"/>
                    <a:gd name="connsiteX7" fmla="*/ 178563 w 248251"/>
                    <a:gd name="connsiteY7" fmla="*/ 34130 h 181303"/>
                    <a:gd name="connsiteX8" fmla="*/ 182755 w 248251"/>
                    <a:gd name="connsiteY8" fmla="*/ 34146 h 181303"/>
                    <a:gd name="connsiteX9" fmla="*/ 187642 w 248251"/>
                    <a:gd name="connsiteY9" fmla="*/ -634 h 181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8251" h="181303">
                      <a:moveTo>
                        <a:pt x="247816" y="55253"/>
                      </a:moveTo>
                      <a:lnTo>
                        <a:pt x="174570" y="92387"/>
                      </a:lnTo>
                      <a:lnTo>
                        <a:pt x="177927" y="68500"/>
                      </a:lnTo>
                      <a:lnTo>
                        <a:pt x="163761" y="69979"/>
                      </a:lnTo>
                      <a:cubicBezTo>
                        <a:pt x="113678" y="78809"/>
                        <a:pt x="69708" y="108285"/>
                        <a:pt x="45654" y="151428"/>
                      </a:cubicBezTo>
                      <a:lnTo>
                        <a:pt x="33264" y="180669"/>
                      </a:lnTo>
                      <a:lnTo>
                        <a:pt x="-436" y="171263"/>
                      </a:lnTo>
                      <a:cubicBezTo>
                        <a:pt x="23239" y="92857"/>
                        <a:pt x="96063" y="40501"/>
                        <a:pt x="178563" y="34130"/>
                      </a:cubicBezTo>
                      <a:lnTo>
                        <a:pt x="182755" y="34146"/>
                      </a:lnTo>
                      <a:lnTo>
                        <a:pt x="187642" y="-634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6C75620-93CB-42E1-93D7-EB226C55BD93}"/>
                    </a:ext>
                  </a:extLst>
                </p:cNvPr>
                <p:cNvSpPr/>
                <p:nvPr/>
              </p:nvSpPr>
              <p:spPr>
                <a:xfrm>
                  <a:off x="5629218" y="5509155"/>
                  <a:ext cx="241306" cy="186094"/>
                </a:xfrm>
                <a:custGeom>
                  <a:avLst/>
                  <a:gdLst>
                    <a:gd name="connsiteX0" fmla="*/ -436 w 241306"/>
                    <a:gd name="connsiteY0" fmla="*/ 120710 h 186094"/>
                    <a:gd name="connsiteX1" fmla="*/ 71169 w 241306"/>
                    <a:gd name="connsiteY1" fmla="*/ 85449 h 186094"/>
                    <a:gd name="connsiteX2" fmla="*/ 64766 w 241306"/>
                    <a:gd name="connsiteY2" fmla="*/ 111132 h 186094"/>
                    <a:gd name="connsiteX3" fmla="*/ 77811 w 241306"/>
                    <a:gd name="connsiteY3" fmla="*/ 110496 h 186094"/>
                    <a:gd name="connsiteX4" fmla="*/ 196310 w 241306"/>
                    <a:gd name="connsiteY4" fmla="*/ 30239 h 186094"/>
                    <a:gd name="connsiteX5" fmla="*/ 211654 w 241306"/>
                    <a:gd name="connsiteY5" fmla="*/ -634 h 186094"/>
                    <a:gd name="connsiteX6" fmla="*/ 240870 w 241306"/>
                    <a:gd name="connsiteY6" fmla="*/ 11884 h 186094"/>
                    <a:gd name="connsiteX7" fmla="*/ 59353 w 241306"/>
                    <a:gd name="connsiteY7" fmla="*/ 148374 h 186094"/>
                    <a:gd name="connsiteX8" fmla="*/ 55558 w 241306"/>
                    <a:gd name="connsiteY8" fmla="*/ 148068 h 186094"/>
                    <a:gd name="connsiteX9" fmla="*/ 46233 w 241306"/>
                    <a:gd name="connsiteY9" fmla="*/ 185460 h 186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1306" h="186094">
                      <a:moveTo>
                        <a:pt x="-436" y="120710"/>
                      </a:moveTo>
                      <a:lnTo>
                        <a:pt x="71169" y="85449"/>
                      </a:lnTo>
                      <a:lnTo>
                        <a:pt x="64766" y="111132"/>
                      </a:lnTo>
                      <a:lnTo>
                        <a:pt x="77811" y="110496"/>
                      </a:lnTo>
                      <a:cubicBezTo>
                        <a:pt x="124443" y="104351"/>
                        <a:pt x="168443" y="75392"/>
                        <a:pt x="196310" y="30239"/>
                      </a:cubicBezTo>
                      <a:lnTo>
                        <a:pt x="211654" y="-634"/>
                      </a:lnTo>
                      <a:lnTo>
                        <a:pt x="240870" y="11884"/>
                      </a:lnTo>
                      <a:cubicBezTo>
                        <a:pt x="208386" y="95314"/>
                        <a:pt x="135017" y="147120"/>
                        <a:pt x="59353" y="148374"/>
                      </a:cubicBezTo>
                      <a:lnTo>
                        <a:pt x="55558" y="148068"/>
                      </a:lnTo>
                      <a:lnTo>
                        <a:pt x="46233" y="18546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4" name="Freeform 106">
                <a:extLst>
                  <a:ext uri="{FF2B5EF4-FFF2-40B4-BE49-F238E27FC236}">
                    <a16:creationId xmlns:a16="http://schemas.microsoft.com/office/drawing/2014/main" id="{592649B1-4B48-4988-9F36-BC4E5A6E4E3B}"/>
                  </a:ext>
                </a:extLst>
              </p:cNvPr>
              <p:cNvSpPr/>
              <p:nvPr/>
            </p:nvSpPr>
            <p:spPr>
              <a:xfrm rot="18752901">
                <a:off x="5537293" y="1692342"/>
                <a:ext cx="265572" cy="269735"/>
              </a:xfrm>
              <a:custGeom>
                <a:avLst/>
                <a:gdLst>
                  <a:gd name="connsiteX0" fmla="*/ 1705673 w 2361984"/>
                  <a:gd name="connsiteY0" fmla="*/ 403256 h 2399013"/>
                  <a:gd name="connsiteX1" fmla="*/ 1696765 w 2361984"/>
                  <a:gd name="connsiteY1" fmla="*/ 401339 h 2399013"/>
                  <a:gd name="connsiteX2" fmla="*/ 1534399 w 2361984"/>
                  <a:gd name="connsiteY2" fmla="*/ 372565 h 2399013"/>
                  <a:gd name="connsiteX3" fmla="*/ 1420835 w 2361984"/>
                  <a:gd name="connsiteY3" fmla="*/ 362252 h 2399013"/>
                  <a:gd name="connsiteX4" fmla="*/ 1327440 w 2361984"/>
                  <a:gd name="connsiteY4" fmla="*/ 355718 h 2399013"/>
                  <a:gd name="connsiteX5" fmla="*/ 1330528 w 2361984"/>
                  <a:gd name="connsiteY5" fmla="*/ 359379 h 2399013"/>
                  <a:gd name="connsiteX6" fmla="*/ 1359900 w 2361984"/>
                  <a:gd name="connsiteY6" fmla="*/ 384979 h 2399013"/>
                  <a:gd name="connsiteX7" fmla="*/ 1400164 w 2361984"/>
                  <a:gd name="connsiteY7" fmla="*/ 407486 h 2399013"/>
                  <a:gd name="connsiteX8" fmla="*/ 1403247 w 2361984"/>
                  <a:gd name="connsiteY8" fmla="*/ 408771 h 2399013"/>
                  <a:gd name="connsiteX9" fmla="*/ 1467590 w 2361984"/>
                  <a:gd name="connsiteY9" fmla="*/ 421835 h 2399013"/>
                  <a:gd name="connsiteX10" fmla="*/ 1711736 w 2361984"/>
                  <a:gd name="connsiteY10" fmla="*/ 443023 h 2399013"/>
                  <a:gd name="connsiteX11" fmla="*/ 1717567 w 2361984"/>
                  <a:gd name="connsiteY11" fmla="*/ 450619 h 2399013"/>
                  <a:gd name="connsiteX12" fmla="*/ 1725052 w 2361984"/>
                  <a:gd name="connsiteY12" fmla="*/ 439420 h 2399013"/>
                  <a:gd name="connsiteX13" fmla="*/ 1732650 w 2361984"/>
                  <a:gd name="connsiteY13" fmla="*/ 435235 h 2399013"/>
                  <a:gd name="connsiteX14" fmla="*/ 1968251 w 2361984"/>
                  <a:gd name="connsiteY14" fmla="*/ 689323 h 2399013"/>
                  <a:gd name="connsiteX15" fmla="*/ 1938696 w 2361984"/>
                  <a:gd name="connsiteY15" fmla="*/ 659712 h 2399013"/>
                  <a:gd name="connsiteX16" fmla="*/ 1933876 w 2361984"/>
                  <a:gd name="connsiteY16" fmla="*/ 666925 h 2399013"/>
                  <a:gd name="connsiteX17" fmla="*/ 1922079 w 2361984"/>
                  <a:gd name="connsiteY17" fmla="*/ 673425 h 2399013"/>
                  <a:gd name="connsiteX18" fmla="*/ 1929149 w 2361984"/>
                  <a:gd name="connsiteY18" fmla="*/ 679884 h 2399013"/>
                  <a:gd name="connsiteX19" fmla="*/ 1929391 w 2361984"/>
                  <a:gd name="connsiteY19" fmla="*/ 924948 h 2399013"/>
                  <a:gd name="connsiteX20" fmla="*/ 1936907 w 2361984"/>
                  <a:gd name="connsiteY20" fmla="*/ 990172 h 2399013"/>
                  <a:gd name="connsiteX21" fmla="*/ 1937924 w 2361984"/>
                  <a:gd name="connsiteY21" fmla="*/ 993353 h 2399013"/>
                  <a:gd name="connsiteX22" fmla="*/ 1956907 w 2361984"/>
                  <a:gd name="connsiteY22" fmla="*/ 1035394 h 2399013"/>
                  <a:gd name="connsiteX23" fmla="*/ 1979903 w 2361984"/>
                  <a:gd name="connsiteY23" fmla="*/ 1066847 h 2399013"/>
                  <a:gd name="connsiteX24" fmla="*/ 1983286 w 2361984"/>
                  <a:gd name="connsiteY24" fmla="*/ 1070236 h 2399013"/>
                  <a:gd name="connsiteX25" fmla="*/ 1984760 w 2361984"/>
                  <a:gd name="connsiteY25" fmla="*/ 976625 h 2399013"/>
                  <a:gd name="connsiteX26" fmla="*/ 1984191 w 2361984"/>
                  <a:gd name="connsiteY26" fmla="*/ 862594 h 2399013"/>
                  <a:gd name="connsiteX27" fmla="*/ 1969400 w 2361984"/>
                  <a:gd name="connsiteY27" fmla="*/ 698363 h 2399013"/>
                  <a:gd name="connsiteX28" fmla="*/ 1767264 w 2361984"/>
                  <a:gd name="connsiteY28" fmla="*/ 416163 h 2399013"/>
                  <a:gd name="connsiteX29" fmla="*/ 1760261 w 2361984"/>
                  <a:gd name="connsiteY29" fmla="*/ 415000 h 2399013"/>
                  <a:gd name="connsiteX30" fmla="*/ 1759160 w 2361984"/>
                  <a:gd name="connsiteY30" fmla="*/ 414764 h 2399013"/>
                  <a:gd name="connsiteX31" fmla="*/ 1762246 w 2361984"/>
                  <a:gd name="connsiteY31" fmla="*/ 418929 h 2399013"/>
                  <a:gd name="connsiteX32" fmla="*/ 1960656 w 2361984"/>
                  <a:gd name="connsiteY32" fmla="*/ 626855 h 2399013"/>
                  <a:gd name="connsiteX33" fmla="*/ 1957472 w 2361984"/>
                  <a:gd name="connsiteY33" fmla="*/ 631618 h 2399013"/>
                  <a:gd name="connsiteX34" fmla="*/ 1961357 w 2361984"/>
                  <a:gd name="connsiteY34" fmla="*/ 635049 h 2399013"/>
                  <a:gd name="connsiteX35" fmla="*/ 1961216 w 2361984"/>
                  <a:gd name="connsiteY35" fmla="*/ 633931 h 2399013"/>
                  <a:gd name="connsiteX36" fmla="*/ 2361092 w 2361984"/>
                  <a:gd name="connsiteY36" fmla="*/ 813740 h 2399013"/>
                  <a:gd name="connsiteX37" fmla="*/ 2340600 w 2361984"/>
                  <a:gd name="connsiteY37" fmla="*/ 830763 h 2399013"/>
                  <a:gd name="connsiteX38" fmla="*/ 2087697 w 2361984"/>
                  <a:gd name="connsiteY38" fmla="*/ 780758 h 2399013"/>
                  <a:gd name="connsiteX39" fmla="*/ 2030166 w 2361984"/>
                  <a:gd name="connsiteY39" fmla="*/ 743640 h 2399013"/>
                  <a:gd name="connsiteX40" fmla="*/ 1999202 w 2361984"/>
                  <a:gd name="connsiteY40" fmla="*/ 716854 h 2399013"/>
                  <a:gd name="connsiteX41" fmla="*/ 2002618 w 2361984"/>
                  <a:gd name="connsiteY41" fmla="*/ 767470 h 2399013"/>
                  <a:gd name="connsiteX42" fmla="*/ 2003492 w 2361984"/>
                  <a:gd name="connsiteY42" fmla="*/ 838207 h 2399013"/>
                  <a:gd name="connsiteX43" fmla="*/ 1996270 w 2361984"/>
                  <a:gd name="connsiteY43" fmla="*/ 1068737 h 2399013"/>
                  <a:gd name="connsiteX44" fmla="*/ 1995486 w 2361984"/>
                  <a:gd name="connsiteY44" fmla="*/ 1082453 h 2399013"/>
                  <a:gd name="connsiteX45" fmla="*/ 2006111 w 2361984"/>
                  <a:gd name="connsiteY45" fmla="*/ 1093092 h 2399013"/>
                  <a:gd name="connsiteX46" fmla="*/ 2061732 w 2361984"/>
                  <a:gd name="connsiteY46" fmla="*/ 1138329 h 2399013"/>
                  <a:gd name="connsiteX47" fmla="*/ 2154673 w 2361984"/>
                  <a:gd name="connsiteY47" fmla="*/ 1195322 h 2399013"/>
                  <a:gd name="connsiteX48" fmla="*/ 2141039 w 2361984"/>
                  <a:gd name="connsiteY48" fmla="*/ 1226308 h 2399013"/>
                  <a:gd name="connsiteX49" fmla="*/ 2045291 w 2361984"/>
                  <a:gd name="connsiteY49" fmla="*/ 1165225 h 2399013"/>
                  <a:gd name="connsiteX50" fmla="*/ 1993388 w 2361984"/>
                  <a:gd name="connsiteY50" fmla="*/ 1119176 h 2399013"/>
                  <a:gd name="connsiteX51" fmla="*/ 1989252 w 2361984"/>
                  <a:gd name="connsiteY51" fmla="*/ 1191542 h 2399013"/>
                  <a:gd name="connsiteX52" fmla="*/ 1980538 w 2361984"/>
                  <a:gd name="connsiteY52" fmla="*/ 1279379 h 2399013"/>
                  <a:gd name="connsiteX53" fmla="*/ 1982574 w 2361984"/>
                  <a:gd name="connsiteY53" fmla="*/ 1115477 h 2399013"/>
                  <a:gd name="connsiteX54" fmla="*/ 1982686 w 2361984"/>
                  <a:gd name="connsiteY54" fmla="*/ 1108346 h 2399013"/>
                  <a:gd name="connsiteX55" fmla="*/ 1945687 w 2361984"/>
                  <a:gd name="connsiteY55" fmla="*/ 1066370 h 2399013"/>
                  <a:gd name="connsiteX56" fmla="*/ 1946964 w 2361984"/>
                  <a:gd name="connsiteY56" fmla="*/ 1077454 h 2399013"/>
                  <a:gd name="connsiteX57" fmla="*/ 2055751 w 2361984"/>
                  <a:gd name="connsiteY57" fmla="*/ 1810393 h 2399013"/>
                  <a:gd name="connsiteX58" fmla="*/ 2016093 w 2361984"/>
                  <a:gd name="connsiteY58" fmla="*/ 2358791 h 2399013"/>
                  <a:gd name="connsiteX59" fmla="*/ 1495369 w 2361984"/>
                  <a:gd name="connsiteY59" fmla="*/ 2050663 h 2399013"/>
                  <a:gd name="connsiteX60" fmla="*/ 1324678 w 2361984"/>
                  <a:gd name="connsiteY60" fmla="*/ 1800844 h 2399013"/>
                  <a:gd name="connsiteX61" fmla="*/ 1069825 w 2361984"/>
                  <a:gd name="connsiteY61" fmla="*/ 1530704 h 2399013"/>
                  <a:gd name="connsiteX62" fmla="*/ 1117503 w 2361984"/>
                  <a:gd name="connsiteY62" fmla="*/ 1401242 h 2399013"/>
                  <a:gd name="connsiteX63" fmla="*/ 1118365 w 2361984"/>
                  <a:gd name="connsiteY63" fmla="*/ 1399706 h 2399013"/>
                  <a:gd name="connsiteX64" fmla="*/ 1040633 w 2361984"/>
                  <a:gd name="connsiteY64" fmla="*/ 1418056 h 2399013"/>
                  <a:gd name="connsiteX65" fmla="*/ 907739 w 2361984"/>
                  <a:gd name="connsiteY65" fmla="*/ 1416701 h 2399013"/>
                  <a:gd name="connsiteX66" fmla="*/ 898708 w 2361984"/>
                  <a:gd name="connsiteY66" fmla="*/ 1410637 h 2399013"/>
                  <a:gd name="connsiteX67" fmla="*/ 897885 w 2361984"/>
                  <a:gd name="connsiteY67" fmla="*/ 1411392 h 2399013"/>
                  <a:gd name="connsiteX68" fmla="*/ 896732 w 2361984"/>
                  <a:gd name="connsiteY68" fmla="*/ 1409310 h 2399013"/>
                  <a:gd name="connsiteX69" fmla="*/ 894760 w 2361984"/>
                  <a:gd name="connsiteY69" fmla="*/ 1407986 h 2399013"/>
                  <a:gd name="connsiteX70" fmla="*/ 895581 w 2361984"/>
                  <a:gd name="connsiteY70" fmla="*/ 1407232 h 2399013"/>
                  <a:gd name="connsiteX71" fmla="*/ 890311 w 2361984"/>
                  <a:gd name="connsiteY71" fmla="*/ 1397715 h 2399013"/>
                  <a:gd name="connsiteX72" fmla="*/ 900320 w 2361984"/>
                  <a:gd name="connsiteY72" fmla="*/ 1265192 h 2399013"/>
                  <a:gd name="connsiteX73" fmla="*/ 925247 w 2361984"/>
                  <a:gd name="connsiteY73" fmla="*/ 1189313 h 2399013"/>
                  <a:gd name="connsiteX74" fmla="*/ 923643 w 2361984"/>
                  <a:gd name="connsiteY74" fmla="*/ 1190041 h 2399013"/>
                  <a:gd name="connsiteX75" fmla="*/ 790580 w 2361984"/>
                  <a:gd name="connsiteY75" fmla="*/ 1226479 h 2399013"/>
                  <a:gd name="connsiteX76" fmla="*/ 543212 w 2361984"/>
                  <a:gd name="connsiteY76" fmla="*/ 949468 h 2399013"/>
                  <a:gd name="connsiteX77" fmla="*/ 308896 w 2361984"/>
                  <a:gd name="connsiteY77" fmla="*/ 758048 h 2399013"/>
                  <a:gd name="connsiteX78" fmla="*/ 46404 w 2361984"/>
                  <a:gd name="connsiteY78" fmla="*/ 212893 h 2399013"/>
                  <a:gd name="connsiteX79" fmla="*/ 596185 w 2361984"/>
                  <a:gd name="connsiteY79" fmla="*/ 220254 h 2399013"/>
                  <a:gd name="connsiteX80" fmla="*/ 1317144 w 2361984"/>
                  <a:gd name="connsiteY80" fmla="*/ 391290 h 2399013"/>
                  <a:gd name="connsiteX81" fmla="*/ 1328078 w 2361984"/>
                  <a:gd name="connsiteY81" fmla="*/ 393510 h 2399013"/>
                  <a:gd name="connsiteX82" fmla="*/ 1289418 w 2361984"/>
                  <a:gd name="connsiteY82" fmla="*/ 353059 h 2399013"/>
                  <a:gd name="connsiteX83" fmla="*/ 1282303 w 2361984"/>
                  <a:gd name="connsiteY83" fmla="*/ 352560 h 2399013"/>
                  <a:gd name="connsiteX84" fmla="*/ 1118828 w 2361984"/>
                  <a:gd name="connsiteY84" fmla="*/ 340580 h 2399013"/>
                  <a:gd name="connsiteX85" fmla="*/ 1207088 w 2361984"/>
                  <a:gd name="connsiteY85" fmla="*/ 339406 h 2399013"/>
                  <a:gd name="connsiteX86" fmla="*/ 1279542 w 2361984"/>
                  <a:gd name="connsiteY86" fmla="*/ 341470 h 2399013"/>
                  <a:gd name="connsiteX87" fmla="*/ 1238098 w 2361984"/>
                  <a:gd name="connsiteY87" fmla="*/ 285821 h 2399013"/>
                  <a:gd name="connsiteX88" fmla="*/ 1185423 w 2361984"/>
                  <a:gd name="connsiteY88" fmla="*/ 185203 h 2399013"/>
                  <a:gd name="connsiteX89" fmla="*/ 1217461 w 2361984"/>
                  <a:gd name="connsiteY89" fmla="*/ 174267 h 2399013"/>
                  <a:gd name="connsiteX90" fmla="*/ 1266301 w 2361984"/>
                  <a:gd name="connsiteY90" fmla="*/ 271739 h 2399013"/>
                  <a:gd name="connsiteX91" fmla="*/ 1306619 w 2361984"/>
                  <a:gd name="connsiteY91" fmla="*/ 331024 h 2399013"/>
                  <a:gd name="connsiteX92" fmla="*/ 1316310 w 2361984"/>
                  <a:gd name="connsiteY92" fmla="*/ 342519 h 2399013"/>
                  <a:gd name="connsiteX93" fmla="*/ 1330043 w 2361984"/>
                  <a:gd name="connsiteY93" fmla="*/ 342910 h 2399013"/>
                  <a:gd name="connsiteX94" fmla="*/ 1560347 w 2361984"/>
                  <a:gd name="connsiteY94" fmla="*/ 355419 h 2399013"/>
                  <a:gd name="connsiteX95" fmla="*/ 1630750 w 2361984"/>
                  <a:gd name="connsiteY95" fmla="*/ 362336 h 2399013"/>
                  <a:gd name="connsiteX96" fmla="*/ 1680889 w 2361984"/>
                  <a:gd name="connsiteY96" fmla="*/ 370066 h 2399013"/>
                  <a:gd name="connsiteX97" fmla="*/ 1656848 w 2361984"/>
                  <a:gd name="connsiteY97" fmla="*/ 336925 h 2399013"/>
                  <a:gd name="connsiteX98" fmla="*/ 1624783 w 2361984"/>
                  <a:gd name="connsiteY98" fmla="*/ 276433 h 2399013"/>
                  <a:gd name="connsiteX99" fmla="*/ 1596578 w 2361984"/>
                  <a:gd name="connsiteY99" fmla="*/ 20181 h 2399013"/>
                  <a:gd name="connsiteX100" fmla="*/ 1629969 w 2361984"/>
                  <a:gd name="connsiteY100" fmla="*/ 25750 h 2399013"/>
                  <a:gd name="connsiteX101" fmla="*/ 1626729 w 2361984"/>
                  <a:gd name="connsiteY101" fmla="*/ 134726 h 2399013"/>
                  <a:gd name="connsiteX102" fmla="*/ 1655413 w 2361984"/>
                  <a:gd name="connsiteY102" fmla="*/ 278813 h 2399013"/>
                  <a:gd name="connsiteX103" fmla="*/ 1713190 w 2361984"/>
                  <a:gd name="connsiteY103" fmla="*/ 358414 h 2399013"/>
                  <a:gd name="connsiteX104" fmla="*/ 1732687 w 2361984"/>
                  <a:gd name="connsiteY104" fmla="*/ 381287 h 2399013"/>
                  <a:gd name="connsiteX105" fmla="*/ 1759053 w 2361984"/>
                  <a:gd name="connsiteY105" fmla="*/ 388222 h 2399013"/>
                  <a:gd name="connsiteX106" fmla="*/ 1809579 w 2361984"/>
                  <a:gd name="connsiteY106" fmla="*/ 410198 h 2399013"/>
                  <a:gd name="connsiteX107" fmla="*/ 1810106 w 2361984"/>
                  <a:gd name="connsiteY107" fmla="*/ 410880 h 2399013"/>
                  <a:gd name="connsiteX108" fmla="*/ 1828522 w 2361984"/>
                  <a:gd name="connsiteY108" fmla="*/ 409783 h 2399013"/>
                  <a:gd name="connsiteX109" fmla="*/ 1885339 w 2361984"/>
                  <a:gd name="connsiteY109" fmla="*/ 428537 h 2399013"/>
                  <a:gd name="connsiteX110" fmla="*/ 1926690 w 2361984"/>
                  <a:gd name="connsiteY110" fmla="*/ 460793 h 2399013"/>
                  <a:gd name="connsiteX111" fmla="*/ 1927260 w 2361984"/>
                  <a:gd name="connsiteY111" fmla="*/ 460270 h 2399013"/>
                  <a:gd name="connsiteX112" fmla="*/ 1928540 w 2361984"/>
                  <a:gd name="connsiteY112" fmla="*/ 462236 h 2399013"/>
                  <a:gd name="connsiteX113" fmla="*/ 1930385 w 2361984"/>
                  <a:gd name="connsiteY113" fmla="*/ 463676 h 2399013"/>
                  <a:gd name="connsiteX114" fmla="*/ 1929816 w 2361984"/>
                  <a:gd name="connsiteY114" fmla="*/ 464198 h 2399013"/>
                  <a:gd name="connsiteX115" fmla="*/ 1958420 w 2361984"/>
                  <a:gd name="connsiteY115" fmla="*/ 508154 h 2399013"/>
                  <a:gd name="connsiteX116" fmla="*/ 1972249 w 2361984"/>
                  <a:gd name="connsiteY116" fmla="*/ 566367 h 2399013"/>
                  <a:gd name="connsiteX117" fmla="*/ 1969582 w 2361984"/>
                  <a:gd name="connsiteY117" fmla="*/ 584621 h 2399013"/>
                  <a:gd name="connsiteX118" fmla="*/ 1970217 w 2361984"/>
                  <a:gd name="connsiteY118" fmla="*/ 585205 h 2399013"/>
                  <a:gd name="connsiteX119" fmla="*/ 1987794 w 2361984"/>
                  <a:gd name="connsiteY119" fmla="*/ 637424 h 2399013"/>
                  <a:gd name="connsiteX120" fmla="*/ 1992449 w 2361984"/>
                  <a:gd name="connsiteY120" fmla="*/ 664286 h 2399013"/>
                  <a:gd name="connsiteX121" fmla="*/ 2013572 w 2361984"/>
                  <a:gd name="connsiteY121" fmla="*/ 685667 h 2399013"/>
                  <a:gd name="connsiteX122" fmla="*/ 2087943 w 2361984"/>
                  <a:gd name="connsiteY122" fmla="*/ 750037 h 2399013"/>
                  <a:gd name="connsiteX123" fmla="*/ 2229051 w 2361984"/>
                  <a:gd name="connsiteY123" fmla="*/ 790931 h 2399013"/>
                  <a:gd name="connsiteX124" fmla="*/ 2337905 w 2361984"/>
                  <a:gd name="connsiteY124" fmla="*/ 797018 h 2399013"/>
                  <a:gd name="connsiteX125" fmla="*/ 2361092 w 2361984"/>
                  <a:gd name="connsiteY125" fmla="*/ 813740 h 239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361984" h="2399013">
                    <a:moveTo>
                      <a:pt x="1705673" y="403256"/>
                    </a:moveTo>
                    <a:lnTo>
                      <a:pt x="1696765" y="401339"/>
                    </a:lnTo>
                    <a:cubicBezTo>
                      <a:pt x="1648815" y="391024"/>
                      <a:pt x="1591317" y="379342"/>
                      <a:pt x="1534399" y="372565"/>
                    </a:cubicBezTo>
                    <a:cubicBezTo>
                      <a:pt x="1505941" y="369176"/>
                      <a:pt x="1465468" y="365662"/>
                      <a:pt x="1420835" y="362252"/>
                    </a:cubicBezTo>
                    <a:lnTo>
                      <a:pt x="1327440" y="355718"/>
                    </a:lnTo>
                    <a:lnTo>
                      <a:pt x="1330528" y="359379"/>
                    </a:lnTo>
                    <a:cubicBezTo>
                      <a:pt x="1339284" y="368450"/>
                      <a:pt x="1348951" y="377063"/>
                      <a:pt x="1359900" y="384979"/>
                    </a:cubicBezTo>
                    <a:cubicBezTo>
                      <a:pt x="1370849" y="392894"/>
                      <a:pt x="1384832" y="400385"/>
                      <a:pt x="1400164" y="407486"/>
                    </a:cubicBezTo>
                    <a:lnTo>
                      <a:pt x="1403247" y="408771"/>
                    </a:lnTo>
                    <a:lnTo>
                      <a:pt x="1467590" y="421835"/>
                    </a:lnTo>
                    <a:cubicBezTo>
                      <a:pt x="1563332" y="438770"/>
                      <a:pt x="1648213" y="447845"/>
                      <a:pt x="1711736" y="443023"/>
                    </a:cubicBezTo>
                    <a:lnTo>
                      <a:pt x="1717567" y="450619"/>
                    </a:lnTo>
                    <a:lnTo>
                      <a:pt x="1725052" y="439420"/>
                    </a:lnTo>
                    <a:lnTo>
                      <a:pt x="1732650" y="435235"/>
                    </a:lnTo>
                    <a:close/>
                    <a:moveTo>
                      <a:pt x="1968251" y="689323"/>
                    </a:moveTo>
                    <a:lnTo>
                      <a:pt x="1938696" y="659712"/>
                    </a:lnTo>
                    <a:lnTo>
                      <a:pt x="1933876" y="666925"/>
                    </a:lnTo>
                    <a:lnTo>
                      <a:pt x="1922079" y="673425"/>
                    </a:lnTo>
                    <a:lnTo>
                      <a:pt x="1929149" y="679884"/>
                    </a:lnTo>
                    <a:cubicBezTo>
                      <a:pt x="1918914" y="742762"/>
                      <a:pt x="1920701" y="828109"/>
                      <a:pt x="1929391" y="924948"/>
                    </a:cubicBezTo>
                    <a:lnTo>
                      <a:pt x="1936907" y="990172"/>
                    </a:lnTo>
                    <a:lnTo>
                      <a:pt x="1937924" y="993353"/>
                    </a:lnTo>
                    <a:cubicBezTo>
                      <a:pt x="1943688" y="1009236"/>
                      <a:pt x="1949957" y="1023808"/>
                      <a:pt x="1956907" y="1035394"/>
                    </a:cubicBezTo>
                    <a:cubicBezTo>
                      <a:pt x="1963858" y="1046979"/>
                      <a:pt x="1971613" y="1057347"/>
                      <a:pt x="1979903" y="1066847"/>
                    </a:cubicBezTo>
                    <a:lnTo>
                      <a:pt x="1983286" y="1070236"/>
                    </a:lnTo>
                    <a:lnTo>
                      <a:pt x="1984760" y="976625"/>
                    </a:lnTo>
                    <a:cubicBezTo>
                      <a:pt x="1985177" y="931863"/>
                      <a:pt x="1985135" y="891238"/>
                      <a:pt x="1984191" y="862594"/>
                    </a:cubicBezTo>
                    <a:cubicBezTo>
                      <a:pt x="1982304" y="805305"/>
                      <a:pt x="1975579" y="747019"/>
                      <a:pt x="1969400" y="698363"/>
                    </a:cubicBezTo>
                    <a:close/>
                    <a:moveTo>
                      <a:pt x="1767264" y="416163"/>
                    </a:moveTo>
                    <a:lnTo>
                      <a:pt x="1760261" y="415000"/>
                    </a:lnTo>
                    <a:lnTo>
                      <a:pt x="1759160" y="414764"/>
                    </a:lnTo>
                    <a:lnTo>
                      <a:pt x="1762246" y="418929"/>
                    </a:lnTo>
                    <a:close/>
                    <a:moveTo>
                      <a:pt x="1960656" y="626855"/>
                    </a:moveTo>
                    <a:lnTo>
                      <a:pt x="1957472" y="631618"/>
                    </a:lnTo>
                    <a:lnTo>
                      <a:pt x="1961357" y="635049"/>
                    </a:lnTo>
                    <a:lnTo>
                      <a:pt x="1961216" y="633931"/>
                    </a:lnTo>
                    <a:close/>
                    <a:moveTo>
                      <a:pt x="2361092" y="813740"/>
                    </a:moveTo>
                    <a:cubicBezTo>
                      <a:pt x="2364134" y="820061"/>
                      <a:pt x="2359896" y="826433"/>
                      <a:pt x="2340600" y="830763"/>
                    </a:cubicBezTo>
                    <a:cubicBezTo>
                      <a:pt x="2302007" y="839422"/>
                      <a:pt x="2161456" y="816491"/>
                      <a:pt x="2087697" y="780758"/>
                    </a:cubicBezTo>
                    <a:cubicBezTo>
                      <a:pt x="2069257" y="771825"/>
                      <a:pt x="2049615" y="758703"/>
                      <a:pt x="2030166" y="743640"/>
                    </a:cubicBezTo>
                    <a:lnTo>
                      <a:pt x="1999202" y="716854"/>
                    </a:lnTo>
                    <a:lnTo>
                      <a:pt x="2002618" y="767470"/>
                    </a:lnTo>
                    <a:cubicBezTo>
                      <a:pt x="2003440" y="788102"/>
                      <a:pt x="2003794" y="811459"/>
                      <a:pt x="2003492" y="838207"/>
                    </a:cubicBezTo>
                    <a:cubicBezTo>
                      <a:pt x="2002887" y="891703"/>
                      <a:pt x="2000288" y="981878"/>
                      <a:pt x="1996270" y="1068737"/>
                    </a:cubicBezTo>
                    <a:lnTo>
                      <a:pt x="1995486" y="1082453"/>
                    </a:lnTo>
                    <a:lnTo>
                      <a:pt x="2006111" y="1093092"/>
                    </a:lnTo>
                    <a:cubicBezTo>
                      <a:pt x="2024296" y="1109319"/>
                      <a:pt x="2043552" y="1123467"/>
                      <a:pt x="2061732" y="1138329"/>
                    </a:cubicBezTo>
                    <a:cubicBezTo>
                      <a:pt x="2098091" y="1168053"/>
                      <a:pt x="2141294" y="1178735"/>
                      <a:pt x="2154673" y="1195322"/>
                    </a:cubicBezTo>
                    <a:cubicBezTo>
                      <a:pt x="2168051" y="1211909"/>
                      <a:pt x="2179121" y="1236992"/>
                      <a:pt x="2141039" y="1226308"/>
                    </a:cubicBezTo>
                    <a:cubicBezTo>
                      <a:pt x="2121998" y="1220966"/>
                      <a:pt x="2084263" y="1196580"/>
                      <a:pt x="2045291" y="1165225"/>
                    </a:cubicBezTo>
                    <a:lnTo>
                      <a:pt x="1993388" y="1119176"/>
                    </a:lnTo>
                    <a:lnTo>
                      <a:pt x="1989252" y="1191542"/>
                    </a:lnTo>
                    <a:cubicBezTo>
                      <a:pt x="1986606" y="1228315"/>
                      <a:pt x="1983677" y="1259261"/>
                      <a:pt x="1980538" y="1279379"/>
                    </a:cubicBezTo>
                    <a:cubicBezTo>
                      <a:pt x="1978930" y="1281411"/>
                      <a:pt x="1980787" y="1205859"/>
                      <a:pt x="1982574" y="1115477"/>
                    </a:cubicBezTo>
                    <a:lnTo>
                      <a:pt x="1982686" y="1108346"/>
                    </a:lnTo>
                    <a:lnTo>
                      <a:pt x="1945687" y="1066370"/>
                    </a:lnTo>
                    <a:lnTo>
                      <a:pt x="1946964" y="1077454"/>
                    </a:lnTo>
                    <a:cubicBezTo>
                      <a:pt x="1982748" y="1341420"/>
                      <a:pt x="2045675" y="1642906"/>
                      <a:pt x="2055751" y="1810393"/>
                    </a:cubicBezTo>
                    <a:cubicBezTo>
                      <a:pt x="2071873" y="2078371"/>
                      <a:pt x="2099914" y="2290472"/>
                      <a:pt x="2016093" y="2358791"/>
                    </a:cubicBezTo>
                    <a:cubicBezTo>
                      <a:pt x="1918445" y="2519099"/>
                      <a:pt x="1603357" y="2155478"/>
                      <a:pt x="1495369" y="2050663"/>
                    </a:cubicBezTo>
                    <a:cubicBezTo>
                      <a:pt x="1387381" y="1945847"/>
                      <a:pt x="1382218" y="1822214"/>
                      <a:pt x="1324678" y="1800844"/>
                    </a:cubicBezTo>
                    <a:cubicBezTo>
                      <a:pt x="1267137" y="1779474"/>
                      <a:pt x="1049228" y="1671661"/>
                      <a:pt x="1069825" y="1530704"/>
                    </a:cubicBezTo>
                    <a:cubicBezTo>
                      <a:pt x="1074974" y="1495465"/>
                      <a:pt x="1092249" y="1450733"/>
                      <a:pt x="1117503" y="1401242"/>
                    </a:cubicBezTo>
                    <a:lnTo>
                      <a:pt x="1118365" y="1399706"/>
                    </a:lnTo>
                    <a:lnTo>
                      <a:pt x="1040633" y="1418056"/>
                    </a:lnTo>
                    <a:cubicBezTo>
                      <a:pt x="981095" y="1428136"/>
                      <a:pt x="934271" y="1426892"/>
                      <a:pt x="907739" y="1416701"/>
                    </a:cubicBezTo>
                    <a:lnTo>
                      <a:pt x="898708" y="1410637"/>
                    </a:lnTo>
                    <a:lnTo>
                      <a:pt x="897885" y="1411392"/>
                    </a:lnTo>
                    <a:lnTo>
                      <a:pt x="896732" y="1409310"/>
                    </a:lnTo>
                    <a:lnTo>
                      <a:pt x="894760" y="1407986"/>
                    </a:lnTo>
                    <a:lnTo>
                      <a:pt x="895581" y="1407232"/>
                    </a:lnTo>
                    <a:lnTo>
                      <a:pt x="890311" y="1397715"/>
                    </a:lnTo>
                    <a:cubicBezTo>
                      <a:pt x="882425" y="1370409"/>
                      <a:pt x="885188" y="1323651"/>
                      <a:pt x="900320" y="1265192"/>
                    </a:cubicBezTo>
                    <a:lnTo>
                      <a:pt x="925247" y="1189313"/>
                    </a:lnTo>
                    <a:lnTo>
                      <a:pt x="923643" y="1190041"/>
                    </a:lnTo>
                    <a:cubicBezTo>
                      <a:pt x="872175" y="1210972"/>
                      <a:pt x="826130" y="1224360"/>
                      <a:pt x="790580" y="1226479"/>
                    </a:cubicBezTo>
                    <a:cubicBezTo>
                      <a:pt x="648378" y="1234952"/>
                      <a:pt x="559585" y="1008625"/>
                      <a:pt x="543212" y="949468"/>
                    </a:cubicBezTo>
                    <a:cubicBezTo>
                      <a:pt x="526838" y="890312"/>
                      <a:pt x="404099" y="874601"/>
                      <a:pt x="308896" y="758048"/>
                    </a:cubicBezTo>
                    <a:cubicBezTo>
                      <a:pt x="213695" y="641497"/>
                      <a:pt x="-121663" y="296481"/>
                      <a:pt x="46404" y="212893"/>
                    </a:cubicBezTo>
                    <a:cubicBezTo>
                      <a:pt x="121638" y="135219"/>
                      <a:pt x="330566" y="181286"/>
                      <a:pt x="596185" y="220254"/>
                    </a:cubicBezTo>
                    <a:cubicBezTo>
                      <a:pt x="762198" y="244609"/>
                      <a:pt x="1057202" y="333075"/>
                      <a:pt x="1317144" y="391290"/>
                    </a:cubicBezTo>
                    <a:lnTo>
                      <a:pt x="1328078" y="393510"/>
                    </a:lnTo>
                    <a:lnTo>
                      <a:pt x="1289418" y="353059"/>
                    </a:lnTo>
                    <a:lnTo>
                      <a:pt x="1282303" y="352560"/>
                    </a:lnTo>
                    <a:cubicBezTo>
                      <a:pt x="1192100" y="346616"/>
                      <a:pt x="1116665" y="342009"/>
                      <a:pt x="1118828" y="340580"/>
                    </a:cubicBezTo>
                    <a:cubicBezTo>
                      <a:pt x="1139140" y="339172"/>
                      <a:pt x="1170223" y="338898"/>
                      <a:pt x="1207088" y="339406"/>
                    </a:cubicBezTo>
                    <a:lnTo>
                      <a:pt x="1279542" y="341470"/>
                    </a:lnTo>
                    <a:lnTo>
                      <a:pt x="1238098" y="285821"/>
                    </a:lnTo>
                    <a:cubicBezTo>
                      <a:pt x="1210189" y="244312"/>
                      <a:pt x="1189118" y="204631"/>
                      <a:pt x="1185423" y="185203"/>
                    </a:cubicBezTo>
                    <a:cubicBezTo>
                      <a:pt x="1178033" y="146347"/>
                      <a:pt x="1202078" y="159520"/>
                      <a:pt x="1217461" y="174267"/>
                    </a:cubicBezTo>
                    <a:cubicBezTo>
                      <a:pt x="1232843" y="189014"/>
                      <a:pt x="1239793" y="232972"/>
                      <a:pt x="1266301" y="271739"/>
                    </a:cubicBezTo>
                    <a:cubicBezTo>
                      <a:pt x="1279555" y="291123"/>
                      <a:pt x="1292005" y="311518"/>
                      <a:pt x="1306619" y="331024"/>
                    </a:cubicBezTo>
                    <a:lnTo>
                      <a:pt x="1316310" y="342519"/>
                    </a:lnTo>
                    <a:lnTo>
                      <a:pt x="1330043" y="342910"/>
                    </a:lnTo>
                    <a:cubicBezTo>
                      <a:pt x="1416927" y="346331"/>
                      <a:pt x="1506995" y="351449"/>
                      <a:pt x="1560347" y="355419"/>
                    </a:cubicBezTo>
                    <a:cubicBezTo>
                      <a:pt x="1587022" y="357404"/>
                      <a:pt x="1610264" y="359753"/>
                      <a:pt x="1630750" y="362336"/>
                    </a:cubicBezTo>
                    <a:lnTo>
                      <a:pt x="1680889" y="370066"/>
                    </a:lnTo>
                    <a:lnTo>
                      <a:pt x="1656848" y="336925"/>
                    </a:lnTo>
                    <a:cubicBezTo>
                      <a:pt x="1643502" y="316260"/>
                      <a:pt x="1632107" y="295568"/>
                      <a:pt x="1624783" y="276433"/>
                    </a:cubicBezTo>
                    <a:cubicBezTo>
                      <a:pt x="1595485" y="199889"/>
                      <a:pt x="1584652" y="57893"/>
                      <a:pt x="1596578" y="20181"/>
                    </a:cubicBezTo>
                    <a:cubicBezTo>
                      <a:pt x="1608504" y="-17531"/>
                      <a:pt x="1623422" y="5472"/>
                      <a:pt x="1629969" y="25750"/>
                    </a:cubicBezTo>
                    <a:cubicBezTo>
                      <a:pt x="1636516" y="46030"/>
                      <a:pt x="1621783" y="88025"/>
                      <a:pt x="1626729" y="134726"/>
                    </a:cubicBezTo>
                    <a:cubicBezTo>
                      <a:pt x="1631674" y="181429"/>
                      <a:pt x="1631878" y="230167"/>
                      <a:pt x="1655413" y="278813"/>
                    </a:cubicBezTo>
                    <a:cubicBezTo>
                      <a:pt x="1667179" y="303137"/>
                      <a:pt x="1690437" y="331726"/>
                      <a:pt x="1713190" y="358414"/>
                    </a:cubicBezTo>
                    <a:lnTo>
                      <a:pt x="1732687" y="381287"/>
                    </a:lnTo>
                    <a:lnTo>
                      <a:pt x="1759053" y="388222"/>
                    </a:lnTo>
                    <a:cubicBezTo>
                      <a:pt x="1779177" y="393761"/>
                      <a:pt x="1799233" y="402835"/>
                      <a:pt x="1809579" y="410198"/>
                    </a:cubicBezTo>
                    <a:lnTo>
                      <a:pt x="1810106" y="410880"/>
                    </a:lnTo>
                    <a:lnTo>
                      <a:pt x="1828522" y="409783"/>
                    </a:lnTo>
                    <a:cubicBezTo>
                      <a:pt x="1847651" y="412408"/>
                      <a:pt x="1866969" y="418711"/>
                      <a:pt x="1885339" y="428537"/>
                    </a:cubicBezTo>
                    <a:lnTo>
                      <a:pt x="1926690" y="460793"/>
                    </a:lnTo>
                    <a:lnTo>
                      <a:pt x="1927260" y="460270"/>
                    </a:lnTo>
                    <a:lnTo>
                      <a:pt x="1928540" y="462236"/>
                    </a:lnTo>
                    <a:lnTo>
                      <a:pt x="1930385" y="463676"/>
                    </a:lnTo>
                    <a:lnTo>
                      <a:pt x="1929816" y="464198"/>
                    </a:lnTo>
                    <a:lnTo>
                      <a:pt x="1958420" y="508154"/>
                    </a:lnTo>
                    <a:cubicBezTo>
                      <a:pt x="1966640" y="527297"/>
                      <a:pt x="1971269" y="547083"/>
                      <a:pt x="1972249" y="566367"/>
                    </a:cubicBezTo>
                    <a:lnTo>
                      <a:pt x="1969582" y="584621"/>
                    </a:lnTo>
                    <a:lnTo>
                      <a:pt x="1970217" y="585205"/>
                    </a:lnTo>
                    <a:cubicBezTo>
                      <a:pt x="1976668" y="596142"/>
                      <a:pt x="1983994" y="616900"/>
                      <a:pt x="1987794" y="637424"/>
                    </a:cubicBezTo>
                    <a:lnTo>
                      <a:pt x="1992449" y="664286"/>
                    </a:lnTo>
                    <a:lnTo>
                      <a:pt x="2013572" y="685667"/>
                    </a:lnTo>
                    <a:cubicBezTo>
                      <a:pt x="2038218" y="710618"/>
                      <a:pt x="2064714" y="736234"/>
                      <a:pt x="2087943" y="750037"/>
                    </a:cubicBezTo>
                    <a:cubicBezTo>
                      <a:pt x="2134400" y="777644"/>
                      <a:pt x="2182942" y="782012"/>
                      <a:pt x="2229051" y="790931"/>
                    </a:cubicBezTo>
                    <a:cubicBezTo>
                      <a:pt x="2275159" y="799851"/>
                      <a:pt x="2318259" y="788761"/>
                      <a:pt x="2337905" y="797018"/>
                    </a:cubicBezTo>
                    <a:cubicBezTo>
                      <a:pt x="2347728" y="801146"/>
                      <a:pt x="2358049" y="807418"/>
                      <a:pt x="2361092" y="8137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BA53ED2-834D-49C2-A4B4-BF77B140A94E}"/>
                  </a:ext>
                </a:extLst>
              </p:cNvPr>
              <p:cNvSpPr txBox="1"/>
              <p:nvPr/>
            </p:nvSpPr>
            <p:spPr>
              <a:xfrm>
                <a:off x="5287018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F6196EB-1E28-78F1-B4D7-E62EC3426A69}"/>
              </a:ext>
            </a:extLst>
          </p:cNvPr>
          <p:cNvGrpSpPr/>
          <p:nvPr/>
        </p:nvGrpSpPr>
        <p:grpSpPr>
          <a:xfrm>
            <a:off x="3102804" y="578885"/>
            <a:ext cx="6101604" cy="1456938"/>
            <a:chOff x="3202666" y="578885"/>
            <a:chExt cx="6101604" cy="1456938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5C198CE-3201-79E9-A43C-F36D2572C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14587" y="1505141"/>
              <a:ext cx="634747" cy="29303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2F2B42F-50AB-D1C7-4EE2-AFFF1461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1372" y="637310"/>
              <a:ext cx="1102898" cy="56799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057ACDE-91CB-6242-12A6-5D237983BE12}"/>
                </a:ext>
              </a:extLst>
            </p:cNvPr>
            <p:cNvGrpSpPr/>
            <p:nvPr/>
          </p:nvGrpSpPr>
          <p:grpSpPr>
            <a:xfrm>
              <a:off x="8255467" y="1368354"/>
              <a:ext cx="235843" cy="511141"/>
              <a:chOff x="2927231" y="1317172"/>
              <a:chExt cx="235843" cy="511141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47B2D34-2ECD-E4F5-0439-BB03EB6CA73B}"/>
                  </a:ext>
                </a:extLst>
              </p:cNvPr>
              <p:cNvGrpSpPr/>
              <p:nvPr/>
            </p:nvGrpSpPr>
            <p:grpSpPr>
              <a:xfrm>
                <a:off x="2927231" y="1317172"/>
                <a:ext cx="235843" cy="511141"/>
                <a:chOff x="38649703" y="6930292"/>
                <a:chExt cx="408122" cy="884520"/>
              </a:xfrm>
            </p:grpSpPr>
            <p:sp>
              <p:nvSpPr>
                <p:cNvPr id="118" name="Rectangle 12">
                  <a:extLst>
                    <a:ext uri="{FF2B5EF4-FFF2-40B4-BE49-F238E27FC236}">
                      <a16:creationId xmlns:a16="http://schemas.microsoft.com/office/drawing/2014/main" id="{28AA975E-9F28-F77F-A618-2A9CB886C74A}"/>
                    </a:ext>
                  </a:extLst>
                </p:cNvPr>
                <p:cNvSpPr/>
                <p:nvPr/>
              </p:nvSpPr>
              <p:spPr>
                <a:xfrm>
                  <a:off x="38850710" y="6930292"/>
                  <a:ext cx="108547" cy="58181"/>
                </a:xfrm>
                <a:custGeom>
                  <a:avLst/>
                  <a:gdLst>
                    <a:gd name="connsiteX0" fmla="*/ 0 w 122904"/>
                    <a:gd name="connsiteY0" fmla="*/ 0 h 87045"/>
                    <a:gd name="connsiteX1" fmla="*/ 122904 w 122904"/>
                    <a:gd name="connsiteY1" fmla="*/ 0 h 87045"/>
                    <a:gd name="connsiteX2" fmla="*/ 122904 w 122904"/>
                    <a:gd name="connsiteY2" fmla="*/ 87045 h 87045"/>
                    <a:gd name="connsiteX3" fmla="*/ 0 w 122904"/>
                    <a:gd name="connsiteY3" fmla="*/ 87045 h 87045"/>
                    <a:gd name="connsiteX4" fmla="*/ 0 w 122904"/>
                    <a:gd name="connsiteY4" fmla="*/ 0 h 87045"/>
                    <a:gd name="connsiteX0" fmla="*/ 19050 w 141954"/>
                    <a:gd name="connsiteY0" fmla="*/ 0 h 87045"/>
                    <a:gd name="connsiteX1" fmla="*/ 141954 w 141954"/>
                    <a:gd name="connsiteY1" fmla="*/ 0 h 87045"/>
                    <a:gd name="connsiteX2" fmla="*/ 141954 w 141954"/>
                    <a:gd name="connsiteY2" fmla="*/ 87045 h 87045"/>
                    <a:gd name="connsiteX3" fmla="*/ 0 w 141954"/>
                    <a:gd name="connsiteY3" fmla="*/ 83235 h 87045"/>
                    <a:gd name="connsiteX4" fmla="*/ 19050 w 141954"/>
                    <a:gd name="connsiteY4" fmla="*/ 0 h 87045"/>
                    <a:gd name="connsiteX0" fmla="*/ 19050 w 155289"/>
                    <a:gd name="connsiteY0" fmla="*/ 0 h 83235"/>
                    <a:gd name="connsiteX1" fmla="*/ 141954 w 155289"/>
                    <a:gd name="connsiteY1" fmla="*/ 0 h 83235"/>
                    <a:gd name="connsiteX2" fmla="*/ 155289 w 155289"/>
                    <a:gd name="connsiteY2" fmla="*/ 83235 h 83235"/>
                    <a:gd name="connsiteX3" fmla="*/ 0 w 155289"/>
                    <a:gd name="connsiteY3" fmla="*/ 83235 h 83235"/>
                    <a:gd name="connsiteX4" fmla="*/ 19050 w 155289"/>
                    <a:gd name="connsiteY4" fmla="*/ 0 h 8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5289" h="83235">
                      <a:moveTo>
                        <a:pt x="19050" y="0"/>
                      </a:moveTo>
                      <a:lnTo>
                        <a:pt x="141954" y="0"/>
                      </a:lnTo>
                      <a:lnTo>
                        <a:pt x="155289" y="83235"/>
                      </a:lnTo>
                      <a:lnTo>
                        <a:pt x="0" y="83235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C8C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012504A3-85A8-D337-39BB-719BA100F766}"/>
                    </a:ext>
                  </a:extLst>
                </p:cNvPr>
                <p:cNvGrpSpPr/>
                <p:nvPr/>
              </p:nvGrpSpPr>
              <p:grpSpPr>
                <a:xfrm>
                  <a:off x="38649703" y="6941246"/>
                  <a:ext cx="408122" cy="873566"/>
                  <a:chOff x="38910679" y="6772907"/>
                  <a:chExt cx="583864" cy="1249735"/>
                </a:xfrm>
              </p:grpSpPr>
              <p:sp>
                <p:nvSpPr>
                  <p:cNvPr id="124" name="Rectangle 12">
                    <a:extLst>
                      <a:ext uri="{FF2B5EF4-FFF2-40B4-BE49-F238E27FC236}">
                        <a16:creationId xmlns:a16="http://schemas.microsoft.com/office/drawing/2014/main" id="{A6B1E465-155E-229A-592D-D65617D21E41}"/>
                      </a:ext>
                    </a:extLst>
                  </p:cNvPr>
                  <p:cNvSpPr/>
                  <p:nvPr/>
                </p:nvSpPr>
                <p:spPr>
                  <a:xfrm>
                    <a:off x="38950857" y="7894934"/>
                    <a:ext cx="440794" cy="69094"/>
                  </a:xfrm>
                  <a:custGeom>
                    <a:avLst/>
                    <a:gdLst>
                      <a:gd name="connsiteX0" fmla="*/ 0 w 583864"/>
                      <a:gd name="connsiteY0" fmla="*/ 0 h 104333"/>
                      <a:gd name="connsiteX1" fmla="*/ 583864 w 583864"/>
                      <a:gd name="connsiteY1" fmla="*/ 0 h 104333"/>
                      <a:gd name="connsiteX2" fmla="*/ 583864 w 583864"/>
                      <a:gd name="connsiteY2" fmla="*/ 104333 h 104333"/>
                      <a:gd name="connsiteX3" fmla="*/ 0 w 583864"/>
                      <a:gd name="connsiteY3" fmla="*/ 104333 h 104333"/>
                      <a:gd name="connsiteX4" fmla="*/ 0 w 583864"/>
                      <a:gd name="connsiteY4" fmla="*/ 0 h 104333"/>
                      <a:gd name="connsiteX0" fmla="*/ 0 w 583864"/>
                      <a:gd name="connsiteY0" fmla="*/ 0 h 104333"/>
                      <a:gd name="connsiteX1" fmla="*/ 519094 w 583864"/>
                      <a:gd name="connsiteY1" fmla="*/ 0 h 104333"/>
                      <a:gd name="connsiteX2" fmla="*/ 583864 w 583864"/>
                      <a:gd name="connsiteY2" fmla="*/ 104333 h 104333"/>
                      <a:gd name="connsiteX3" fmla="*/ 0 w 583864"/>
                      <a:gd name="connsiteY3" fmla="*/ 104333 h 104333"/>
                      <a:gd name="connsiteX4" fmla="*/ 0 w 583864"/>
                      <a:gd name="connsiteY4" fmla="*/ 0 h 104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3864" h="104333">
                        <a:moveTo>
                          <a:pt x="0" y="0"/>
                        </a:moveTo>
                        <a:lnTo>
                          <a:pt x="519094" y="0"/>
                        </a:lnTo>
                        <a:lnTo>
                          <a:pt x="583864" y="104333"/>
                        </a:lnTo>
                        <a:lnTo>
                          <a:pt x="0" y="1043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8C8C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5" name="Rectangle 12">
                    <a:extLst>
                      <a:ext uri="{FF2B5EF4-FFF2-40B4-BE49-F238E27FC236}">
                        <a16:creationId xmlns:a16="http://schemas.microsoft.com/office/drawing/2014/main" id="{D376A55D-95BC-EBD6-6B7C-D9817F732585}"/>
                      </a:ext>
                    </a:extLst>
                  </p:cNvPr>
                  <p:cNvSpPr/>
                  <p:nvPr/>
                </p:nvSpPr>
                <p:spPr>
                  <a:xfrm>
                    <a:off x="38910679" y="7918309"/>
                    <a:ext cx="583864" cy="104333"/>
                  </a:xfrm>
                  <a:custGeom>
                    <a:avLst/>
                    <a:gdLst>
                      <a:gd name="connsiteX0" fmla="*/ 0 w 583864"/>
                      <a:gd name="connsiteY0" fmla="*/ 0 h 104333"/>
                      <a:gd name="connsiteX1" fmla="*/ 583864 w 583864"/>
                      <a:gd name="connsiteY1" fmla="*/ 0 h 104333"/>
                      <a:gd name="connsiteX2" fmla="*/ 583864 w 583864"/>
                      <a:gd name="connsiteY2" fmla="*/ 104333 h 104333"/>
                      <a:gd name="connsiteX3" fmla="*/ 0 w 583864"/>
                      <a:gd name="connsiteY3" fmla="*/ 104333 h 104333"/>
                      <a:gd name="connsiteX4" fmla="*/ 0 w 583864"/>
                      <a:gd name="connsiteY4" fmla="*/ 0 h 104333"/>
                      <a:gd name="connsiteX0" fmla="*/ 0 w 583864"/>
                      <a:gd name="connsiteY0" fmla="*/ 0 h 104333"/>
                      <a:gd name="connsiteX1" fmla="*/ 519094 w 583864"/>
                      <a:gd name="connsiteY1" fmla="*/ 0 h 104333"/>
                      <a:gd name="connsiteX2" fmla="*/ 583864 w 583864"/>
                      <a:gd name="connsiteY2" fmla="*/ 104333 h 104333"/>
                      <a:gd name="connsiteX3" fmla="*/ 0 w 583864"/>
                      <a:gd name="connsiteY3" fmla="*/ 104333 h 104333"/>
                      <a:gd name="connsiteX4" fmla="*/ 0 w 583864"/>
                      <a:gd name="connsiteY4" fmla="*/ 0 h 104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3864" h="104333">
                        <a:moveTo>
                          <a:pt x="0" y="0"/>
                        </a:moveTo>
                        <a:lnTo>
                          <a:pt x="519094" y="0"/>
                        </a:lnTo>
                        <a:lnTo>
                          <a:pt x="583864" y="104333"/>
                        </a:lnTo>
                        <a:lnTo>
                          <a:pt x="0" y="1043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8554DCC4-8285-C092-5354-A07E87AF4CDC}"/>
                      </a:ext>
                    </a:extLst>
                  </p:cNvPr>
                  <p:cNvSpPr/>
                  <p:nvPr/>
                </p:nvSpPr>
                <p:spPr>
                  <a:xfrm>
                    <a:off x="38972668" y="7161760"/>
                    <a:ext cx="45719" cy="98920"/>
                  </a:xfrm>
                  <a:prstGeom prst="rect">
                    <a:avLst/>
                  </a:prstGeom>
                  <a:solidFill>
                    <a:srgbClr val="C8C8C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B2EA809A-D508-5CE1-4B00-8415CBBF3DBD}"/>
                      </a:ext>
                    </a:extLst>
                  </p:cNvPr>
                  <p:cNvSpPr/>
                  <p:nvPr/>
                </p:nvSpPr>
                <p:spPr>
                  <a:xfrm>
                    <a:off x="38910679" y="7872590"/>
                    <a:ext cx="177204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434B4CF8-5DCA-F3D0-D291-598837466656}"/>
                      </a:ext>
                    </a:extLst>
                  </p:cNvPr>
                  <p:cNvSpPr/>
                  <p:nvPr/>
                </p:nvSpPr>
                <p:spPr>
                  <a:xfrm>
                    <a:off x="38942304" y="7249176"/>
                    <a:ext cx="106449" cy="64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41E00509-B625-2296-E291-50286E0546FA}"/>
                      </a:ext>
                    </a:extLst>
                  </p:cNvPr>
                  <p:cNvSpPr/>
                  <p:nvPr/>
                </p:nvSpPr>
                <p:spPr>
                  <a:xfrm>
                    <a:off x="38910679" y="7553319"/>
                    <a:ext cx="155886" cy="101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0" name="Rectangle 12">
                    <a:extLst>
                      <a:ext uri="{FF2B5EF4-FFF2-40B4-BE49-F238E27FC236}">
                        <a16:creationId xmlns:a16="http://schemas.microsoft.com/office/drawing/2014/main" id="{EAA92CD4-0A59-899B-BB08-CF6495B844DC}"/>
                      </a:ext>
                    </a:extLst>
                  </p:cNvPr>
                  <p:cNvSpPr/>
                  <p:nvPr/>
                </p:nvSpPr>
                <p:spPr>
                  <a:xfrm>
                    <a:off x="39127757" y="7596875"/>
                    <a:ext cx="299216" cy="84274"/>
                  </a:xfrm>
                  <a:prstGeom prst="rect">
                    <a:avLst/>
                  </a:prstGeom>
                  <a:solidFill>
                    <a:srgbClr val="C8C8C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1" name="Rectangle 12">
                    <a:extLst>
                      <a:ext uri="{FF2B5EF4-FFF2-40B4-BE49-F238E27FC236}">
                        <a16:creationId xmlns:a16="http://schemas.microsoft.com/office/drawing/2014/main" id="{FBBFC73E-D0F7-95A3-081C-6894361018FA}"/>
                      </a:ext>
                    </a:extLst>
                  </p:cNvPr>
                  <p:cNvSpPr/>
                  <p:nvPr/>
                </p:nvSpPr>
                <p:spPr>
                  <a:xfrm flipV="1">
                    <a:off x="39048907" y="7566336"/>
                    <a:ext cx="440794" cy="6909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2" name="Rectangle 12">
                    <a:extLst>
                      <a:ext uri="{FF2B5EF4-FFF2-40B4-BE49-F238E27FC236}">
                        <a16:creationId xmlns:a16="http://schemas.microsoft.com/office/drawing/2014/main" id="{267460DB-3A98-C58A-F1DE-DDD8F3FAD1B0}"/>
                      </a:ext>
                    </a:extLst>
                  </p:cNvPr>
                  <p:cNvSpPr/>
                  <p:nvPr/>
                </p:nvSpPr>
                <p:spPr>
                  <a:xfrm>
                    <a:off x="39193637" y="7657819"/>
                    <a:ext cx="155289" cy="83235"/>
                  </a:xfrm>
                  <a:custGeom>
                    <a:avLst/>
                    <a:gdLst>
                      <a:gd name="connsiteX0" fmla="*/ 0 w 122904"/>
                      <a:gd name="connsiteY0" fmla="*/ 0 h 87045"/>
                      <a:gd name="connsiteX1" fmla="*/ 122904 w 122904"/>
                      <a:gd name="connsiteY1" fmla="*/ 0 h 87045"/>
                      <a:gd name="connsiteX2" fmla="*/ 122904 w 122904"/>
                      <a:gd name="connsiteY2" fmla="*/ 87045 h 87045"/>
                      <a:gd name="connsiteX3" fmla="*/ 0 w 122904"/>
                      <a:gd name="connsiteY3" fmla="*/ 87045 h 87045"/>
                      <a:gd name="connsiteX4" fmla="*/ 0 w 122904"/>
                      <a:gd name="connsiteY4" fmla="*/ 0 h 87045"/>
                      <a:gd name="connsiteX0" fmla="*/ 19050 w 141954"/>
                      <a:gd name="connsiteY0" fmla="*/ 0 h 87045"/>
                      <a:gd name="connsiteX1" fmla="*/ 141954 w 141954"/>
                      <a:gd name="connsiteY1" fmla="*/ 0 h 87045"/>
                      <a:gd name="connsiteX2" fmla="*/ 141954 w 141954"/>
                      <a:gd name="connsiteY2" fmla="*/ 87045 h 87045"/>
                      <a:gd name="connsiteX3" fmla="*/ 0 w 141954"/>
                      <a:gd name="connsiteY3" fmla="*/ 83235 h 87045"/>
                      <a:gd name="connsiteX4" fmla="*/ 19050 w 141954"/>
                      <a:gd name="connsiteY4" fmla="*/ 0 h 87045"/>
                      <a:gd name="connsiteX0" fmla="*/ 19050 w 155289"/>
                      <a:gd name="connsiteY0" fmla="*/ 0 h 83235"/>
                      <a:gd name="connsiteX1" fmla="*/ 141954 w 155289"/>
                      <a:gd name="connsiteY1" fmla="*/ 0 h 83235"/>
                      <a:gd name="connsiteX2" fmla="*/ 155289 w 155289"/>
                      <a:gd name="connsiteY2" fmla="*/ 83235 h 83235"/>
                      <a:gd name="connsiteX3" fmla="*/ 0 w 155289"/>
                      <a:gd name="connsiteY3" fmla="*/ 83235 h 83235"/>
                      <a:gd name="connsiteX4" fmla="*/ 19050 w 155289"/>
                      <a:gd name="connsiteY4" fmla="*/ 0 h 8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289" h="83235">
                        <a:moveTo>
                          <a:pt x="19050" y="0"/>
                        </a:moveTo>
                        <a:lnTo>
                          <a:pt x="141954" y="0"/>
                        </a:lnTo>
                        <a:lnTo>
                          <a:pt x="155289" y="83235"/>
                        </a:lnTo>
                        <a:lnTo>
                          <a:pt x="0" y="83235"/>
                        </a:lnTo>
                        <a:lnTo>
                          <a:pt x="19050" y="0"/>
                        </a:lnTo>
                        <a:close/>
                      </a:path>
                    </a:pathLst>
                  </a:custGeom>
                  <a:solidFill>
                    <a:srgbClr val="C8C8C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890350B0-AA5C-77E8-A036-763C181DEEC0}"/>
                      </a:ext>
                    </a:extLst>
                  </p:cNvPr>
                  <p:cNvSpPr/>
                  <p:nvPr/>
                </p:nvSpPr>
                <p:spPr>
                  <a:xfrm>
                    <a:off x="38946132" y="7175220"/>
                    <a:ext cx="108000" cy="3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4" name="Rectangle 12">
                    <a:extLst>
                      <a:ext uri="{FF2B5EF4-FFF2-40B4-BE49-F238E27FC236}">
                        <a16:creationId xmlns:a16="http://schemas.microsoft.com/office/drawing/2014/main" id="{91072273-2BE3-F314-807A-7086C5B854D8}"/>
                      </a:ext>
                    </a:extLst>
                  </p:cNvPr>
                  <p:cNvSpPr/>
                  <p:nvPr/>
                </p:nvSpPr>
                <p:spPr>
                  <a:xfrm>
                    <a:off x="38942832" y="7249330"/>
                    <a:ext cx="252000" cy="3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5" name="Rectangle 12">
                    <a:extLst>
                      <a:ext uri="{FF2B5EF4-FFF2-40B4-BE49-F238E27FC236}">
                        <a16:creationId xmlns:a16="http://schemas.microsoft.com/office/drawing/2014/main" id="{CEFC6593-B3BA-1BF0-C432-51CC9254CE77}"/>
                      </a:ext>
                    </a:extLst>
                  </p:cNvPr>
                  <p:cNvSpPr/>
                  <p:nvPr/>
                </p:nvSpPr>
                <p:spPr>
                  <a:xfrm>
                    <a:off x="39157651" y="7231269"/>
                    <a:ext cx="252000" cy="690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E9BA31C-3C84-9F0D-081D-82A9DAE46E9A}"/>
                      </a:ext>
                    </a:extLst>
                  </p:cNvPr>
                  <p:cNvSpPr/>
                  <p:nvPr/>
                </p:nvSpPr>
                <p:spPr>
                  <a:xfrm>
                    <a:off x="39191886" y="6772907"/>
                    <a:ext cx="170957" cy="58680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0" name="Trapezoid 119">
                  <a:extLst>
                    <a:ext uri="{FF2B5EF4-FFF2-40B4-BE49-F238E27FC236}">
                      <a16:creationId xmlns:a16="http://schemas.microsoft.com/office/drawing/2014/main" id="{E8551EBF-20F8-C91E-3189-CE308DC22A12}"/>
                    </a:ext>
                  </a:extLst>
                </p:cNvPr>
                <p:cNvSpPr/>
                <p:nvPr/>
              </p:nvSpPr>
              <p:spPr>
                <a:xfrm>
                  <a:off x="38816003" y="7030346"/>
                  <a:ext cx="180000" cy="18000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Trapezoid 120">
                  <a:extLst>
                    <a:ext uri="{FF2B5EF4-FFF2-40B4-BE49-F238E27FC236}">
                      <a16:creationId xmlns:a16="http://schemas.microsoft.com/office/drawing/2014/main" id="{DE38DBEC-89D9-9401-355A-8D9B0DF0A4CB}"/>
                    </a:ext>
                  </a:extLst>
                </p:cNvPr>
                <p:cNvSpPr/>
                <p:nvPr/>
              </p:nvSpPr>
              <p:spPr>
                <a:xfrm>
                  <a:off x="38816003" y="6938396"/>
                  <a:ext cx="180000" cy="18000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99378A40-CC15-E7A8-A87D-03F2813858F6}"/>
                    </a:ext>
                  </a:extLst>
                </p:cNvPr>
                <p:cNvSpPr/>
                <p:nvPr/>
              </p:nvSpPr>
              <p:spPr>
                <a:xfrm>
                  <a:off x="38875075" y="7321293"/>
                  <a:ext cx="63389" cy="66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A145809-6497-9AF9-92B4-40209901FD9A}"/>
                    </a:ext>
                  </a:extLst>
                </p:cNvPr>
                <p:cNvSpPr/>
                <p:nvPr/>
              </p:nvSpPr>
              <p:spPr>
                <a:xfrm>
                  <a:off x="38888769" y="7385201"/>
                  <a:ext cx="360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3BF293B-4D12-84A8-C220-3C22A617667F}"/>
                  </a:ext>
                </a:extLst>
              </p:cNvPr>
              <p:cNvSpPr/>
              <p:nvPr/>
            </p:nvSpPr>
            <p:spPr>
              <a:xfrm>
                <a:off x="3040811" y="1330401"/>
                <a:ext cx="69055" cy="46232"/>
              </a:xfrm>
              <a:prstGeom prst="rect">
                <a:avLst/>
              </a:prstGeom>
              <a:solidFill>
                <a:srgbClr val="C8C8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A2B272B4-A2FE-560F-BC5D-38BD8D01D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02666" y="578885"/>
              <a:ext cx="885120" cy="145693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6" name="Picture 155">
            <a:extLst>
              <a:ext uri="{FF2B5EF4-FFF2-40B4-BE49-F238E27FC236}">
                <a16:creationId xmlns:a16="http://schemas.microsoft.com/office/drawing/2014/main" id="{B7C9D4DF-01BF-68B6-2197-285C4641F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utout/>
                    </a14:imgEffect>
                    <a14:imgEffect>
                      <a14:saturation sat="0"/>
                    </a14:imgEffect>
                    <a14:imgEffect>
                      <a14:brightnessContrast bright="-38000" contrast="5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0321" y="2617820"/>
            <a:ext cx="1767993" cy="356646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2F535C46-3C5F-EDA9-BA98-052F29B20D1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utout/>
                    </a14:imgEffect>
                    <a14:imgEffect>
                      <a14:saturation sat="0"/>
                    </a14:imgEffect>
                    <a14:imgEffect>
                      <a14:brightnessContrast bright="-38000" contrast="5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2137342" y="2532381"/>
            <a:ext cx="1767993" cy="3566469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37854B8-7261-0EF8-1807-890AB88C98D2}"/>
              </a:ext>
            </a:extLst>
          </p:cNvPr>
          <p:cNvGrpSpPr/>
          <p:nvPr/>
        </p:nvGrpSpPr>
        <p:grpSpPr>
          <a:xfrm>
            <a:off x="3969507" y="2286454"/>
            <a:ext cx="4252986" cy="4136715"/>
            <a:chOff x="3924239" y="2370179"/>
            <a:chExt cx="4252986" cy="4136715"/>
          </a:xfrm>
          <a:solidFill>
            <a:srgbClr val="1A1B10"/>
          </a:solidFill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B1118421-6305-25CB-E79E-3B1B1AA96F57}"/>
                </a:ext>
              </a:extLst>
            </p:cNvPr>
            <p:cNvGrpSpPr/>
            <p:nvPr/>
          </p:nvGrpSpPr>
          <p:grpSpPr>
            <a:xfrm>
              <a:off x="3924241" y="5568512"/>
              <a:ext cx="4252984" cy="938382"/>
              <a:chOff x="4314296" y="4669474"/>
              <a:chExt cx="2115941" cy="938382"/>
            </a:xfrm>
            <a:grpFill/>
          </p:grpSpPr>
          <p:sp>
            <p:nvSpPr>
              <p:cNvPr id="172" name="Rounded Rectangle 15">
                <a:extLst>
                  <a:ext uri="{FF2B5EF4-FFF2-40B4-BE49-F238E27FC236}">
                    <a16:creationId xmlns:a16="http://schemas.microsoft.com/office/drawing/2014/main" id="{48B79B2B-19E0-5A93-8692-A1174E7F4775}"/>
                  </a:ext>
                </a:extLst>
              </p:cNvPr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5FA098E-7799-F718-6403-4EDF40682F13}"/>
                  </a:ext>
                </a:extLst>
              </p:cNvPr>
              <p:cNvSpPr/>
              <p:nvPr/>
            </p:nvSpPr>
            <p:spPr>
              <a:xfrm flipH="1">
                <a:off x="4498191" y="4694842"/>
                <a:ext cx="1711778" cy="8876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Exit Game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455F61B-1C90-3CD3-8A6F-0244E30F7CE6}"/>
                </a:ext>
              </a:extLst>
            </p:cNvPr>
            <p:cNvGrpSpPr/>
            <p:nvPr/>
          </p:nvGrpSpPr>
          <p:grpSpPr>
            <a:xfrm>
              <a:off x="3924239" y="3440578"/>
              <a:ext cx="4216431" cy="944478"/>
              <a:chOff x="4314295" y="4644106"/>
              <a:chExt cx="2115941" cy="944478"/>
            </a:xfrm>
            <a:grpFill/>
          </p:grpSpPr>
          <p:sp>
            <p:nvSpPr>
              <p:cNvPr id="170" name="Rounded Rectangle 20">
                <a:extLst>
                  <a:ext uri="{FF2B5EF4-FFF2-40B4-BE49-F238E27FC236}">
                    <a16:creationId xmlns:a16="http://schemas.microsoft.com/office/drawing/2014/main" id="{4442F772-3AA8-8CC8-01CF-AA90D31803B2}"/>
                  </a:ext>
                </a:extLst>
              </p:cNvPr>
              <p:cNvSpPr/>
              <p:nvPr/>
            </p:nvSpPr>
            <p:spPr>
              <a:xfrm>
                <a:off x="4314295" y="4650202"/>
                <a:ext cx="2115941" cy="938382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56182884-0094-8013-813E-2D7FEDA9F0E4}"/>
                  </a:ext>
                </a:extLst>
              </p:cNvPr>
              <p:cNvSpPr/>
              <p:nvPr/>
            </p:nvSpPr>
            <p:spPr>
              <a:xfrm flipH="1">
                <a:off x="4573063" y="4644106"/>
                <a:ext cx="1598406" cy="8876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New Game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5174E87C-0489-C774-E4A7-247E8FABE3E7}"/>
                </a:ext>
              </a:extLst>
            </p:cNvPr>
            <p:cNvGrpSpPr/>
            <p:nvPr/>
          </p:nvGrpSpPr>
          <p:grpSpPr>
            <a:xfrm>
              <a:off x="3924239" y="2370179"/>
              <a:ext cx="4216431" cy="949735"/>
              <a:chOff x="4314296" y="4658121"/>
              <a:chExt cx="2115941" cy="949735"/>
            </a:xfrm>
            <a:grpFill/>
          </p:grpSpPr>
          <p:sp>
            <p:nvSpPr>
              <p:cNvPr id="168" name="Rounded Rectangle 29">
                <a:extLst>
                  <a:ext uri="{FF2B5EF4-FFF2-40B4-BE49-F238E27FC236}">
                    <a16:creationId xmlns:a16="http://schemas.microsoft.com/office/drawing/2014/main" id="{8DD3EDB0-51CC-833F-75E5-40F4A5955A72}"/>
                  </a:ext>
                </a:extLst>
              </p:cNvPr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AE2DAA1-289B-535F-83C6-F5D969966220}"/>
                  </a:ext>
                </a:extLst>
              </p:cNvPr>
              <p:cNvSpPr/>
              <p:nvPr/>
            </p:nvSpPr>
            <p:spPr>
              <a:xfrm flipH="1">
                <a:off x="4542863" y="4658121"/>
                <a:ext cx="1695491" cy="8876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Tutorial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4FBBD30-FA55-2BAE-12C7-045121376C7D}"/>
                </a:ext>
              </a:extLst>
            </p:cNvPr>
            <p:cNvGrpSpPr/>
            <p:nvPr/>
          </p:nvGrpSpPr>
          <p:grpSpPr>
            <a:xfrm>
              <a:off x="3924241" y="4491861"/>
              <a:ext cx="4216431" cy="963750"/>
              <a:chOff x="4314296" y="4644106"/>
              <a:chExt cx="2115941" cy="963750"/>
            </a:xfrm>
            <a:grpFill/>
          </p:grpSpPr>
          <p:sp>
            <p:nvSpPr>
              <p:cNvPr id="166" name="Rounded Rectangle 32">
                <a:extLst>
                  <a:ext uri="{FF2B5EF4-FFF2-40B4-BE49-F238E27FC236}">
                    <a16:creationId xmlns:a16="http://schemas.microsoft.com/office/drawing/2014/main" id="{4BCB96F7-EB1D-740D-C385-CC4FFD2B73CB}"/>
                  </a:ext>
                </a:extLst>
              </p:cNvPr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1071E0A-23E9-99E0-CBD7-DBE753BD7D12}"/>
                  </a:ext>
                </a:extLst>
              </p:cNvPr>
              <p:cNvSpPr/>
              <p:nvPr/>
            </p:nvSpPr>
            <p:spPr>
              <a:xfrm flipH="1">
                <a:off x="4573063" y="4644106"/>
                <a:ext cx="1598406" cy="8876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Load Game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056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BB2D5F6-D002-BBC1-2A28-5076C26B429C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1A3FC9-57DC-00E2-CA77-DF9323C63FEE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Frame 159">
              <a:extLst>
                <a:ext uri="{FF2B5EF4-FFF2-40B4-BE49-F238E27FC236}">
                  <a16:creationId xmlns:a16="http://schemas.microsoft.com/office/drawing/2014/main" id="{69AA15FF-274F-0149-46A9-3188251CE00B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752ABC2A-C9D6-A3DA-17E5-3CAE7E56C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EF5185-7378-71B1-95A7-8664928421C1}"/>
                </a:ext>
              </a:extLst>
            </p:cNvPr>
            <p:cNvGrpSpPr/>
            <p:nvPr/>
          </p:nvGrpSpPr>
          <p:grpSpPr>
            <a:xfrm>
              <a:off x="3300944" y="4749365"/>
              <a:ext cx="2079680" cy="1265508"/>
              <a:chOff x="4648198" y="4799869"/>
              <a:chExt cx="2457452" cy="1265508"/>
            </a:xfrm>
          </p:grpSpPr>
          <p:sp>
            <p:nvSpPr>
              <p:cNvPr id="6" name="Rounded Rectangle 36">
                <a:extLst>
                  <a:ext uri="{FF2B5EF4-FFF2-40B4-BE49-F238E27FC236}">
                    <a16:creationId xmlns:a16="http://schemas.microsoft.com/office/drawing/2014/main" id="{AEB657CA-0140-ABC7-64EE-43CCB96044B1}"/>
                  </a:ext>
                </a:extLst>
              </p:cNvPr>
              <p:cNvSpPr/>
              <p:nvPr/>
            </p:nvSpPr>
            <p:spPr>
              <a:xfrm>
                <a:off x="4648199" y="4799869"/>
                <a:ext cx="2457451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011E2E7-DA4E-9010-709E-17FB1F12C773}"/>
                  </a:ext>
                </a:extLst>
              </p:cNvPr>
              <p:cNvSpPr/>
              <p:nvPr/>
            </p:nvSpPr>
            <p:spPr>
              <a:xfrm flipH="1">
                <a:off x="4648198" y="4994842"/>
                <a:ext cx="2457451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Tutorial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A518D48-7BAC-41EF-D38F-22F2F0B0F11B}"/>
                </a:ext>
              </a:extLst>
            </p:cNvPr>
            <p:cNvGrpSpPr/>
            <p:nvPr/>
          </p:nvGrpSpPr>
          <p:grpSpPr>
            <a:xfrm>
              <a:off x="6811700" y="4756550"/>
              <a:ext cx="2079680" cy="1265508"/>
              <a:chOff x="4648198" y="4799869"/>
              <a:chExt cx="2457452" cy="1265508"/>
            </a:xfrm>
          </p:grpSpPr>
          <p:sp>
            <p:nvSpPr>
              <p:cNvPr id="9" name="Rounded Rectangle 36">
                <a:extLst>
                  <a:ext uri="{FF2B5EF4-FFF2-40B4-BE49-F238E27FC236}">
                    <a16:creationId xmlns:a16="http://schemas.microsoft.com/office/drawing/2014/main" id="{779E8D29-0A77-3EF2-5391-F18113C2CD69}"/>
                  </a:ext>
                </a:extLst>
              </p:cNvPr>
              <p:cNvSpPr/>
              <p:nvPr/>
            </p:nvSpPr>
            <p:spPr>
              <a:xfrm>
                <a:off x="4648199" y="4799869"/>
                <a:ext cx="2457451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DB021A-B7CD-4350-5FDF-9A1940D66562}"/>
                  </a:ext>
                </a:extLst>
              </p:cNvPr>
              <p:cNvSpPr/>
              <p:nvPr/>
            </p:nvSpPr>
            <p:spPr>
              <a:xfrm flipH="1">
                <a:off x="4648198" y="4994842"/>
                <a:ext cx="2457451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Skip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87D372-376F-18EA-F8BD-6B0231C2914B}"/>
                </a:ext>
              </a:extLst>
            </p:cNvPr>
            <p:cNvGrpSpPr/>
            <p:nvPr/>
          </p:nvGrpSpPr>
          <p:grpSpPr>
            <a:xfrm>
              <a:off x="2282528" y="926161"/>
              <a:ext cx="7626944" cy="3381265"/>
              <a:chOff x="2512479" y="850443"/>
              <a:chExt cx="7626944" cy="3381265"/>
            </a:xfrm>
          </p:grpSpPr>
          <p:sp>
            <p:nvSpPr>
              <p:cNvPr id="13" name="Rounded Rectangle 21">
                <a:extLst>
                  <a:ext uri="{FF2B5EF4-FFF2-40B4-BE49-F238E27FC236}">
                    <a16:creationId xmlns:a16="http://schemas.microsoft.com/office/drawing/2014/main" id="{B39AB70B-B589-422C-EAF2-4420094C7276}"/>
                  </a:ext>
                </a:extLst>
              </p:cNvPr>
              <p:cNvSpPr/>
              <p:nvPr/>
            </p:nvSpPr>
            <p:spPr>
              <a:xfrm>
                <a:off x="2512479" y="850443"/>
                <a:ext cx="7626944" cy="3381265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608800D-5988-8633-F5DB-497B83333963}"/>
                  </a:ext>
                </a:extLst>
              </p:cNvPr>
              <p:cNvSpPr/>
              <p:nvPr/>
            </p:nvSpPr>
            <p:spPr>
              <a:xfrm flipH="1">
                <a:off x="2841491" y="2238941"/>
                <a:ext cx="6968912" cy="112334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This appears to be your first time playing the game? Would you like to take the tutorial?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5F915F-1DEC-BA74-9F74-28D2EFCC6EC1}"/>
                </a:ext>
              </a:extLst>
            </p:cNvPr>
            <p:cNvSpPr/>
            <p:nvPr/>
          </p:nvSpPr>
          <p:spPr>
            <a:xfrm flipH="1">
              <a:off x="3300943" y="1193721"/>
              <a:ext cx="5590435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  Tutorial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412056-A8D6-63AF-2908-4D11FFAE97B0}"/>
                </a:ext>
              </a:extLst>
            </p:cNvPr>
            <p:cNvSpPr/>
            <p:nvPr/>
          </p:nvSpPr>
          <p:spPr>
            <a:xfrm>
              <a:off x="3300944" y="2078283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6498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4E9055B-EBC8-7EB1-43C9-BC93696DCDD7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88072F-5DED-FEDC-0616-863708A91AE8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D4AA6A10-B634-CBD6-170D-67D67A8B7552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07A842-ADCB-360E-3181-2BEBA965A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92616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2113185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a previous game by selecting a folder with the correct name.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4" y="1000425"/>
            <a:ext cx="5078765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Choose a Game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857282" y="1157080"/>
            <a:ext cx="870158" cy="602602"/>
            <a:chOff x="7857282" y="1249680"/>
            <a:chExt cx="870158" cy="602602"/>
          </a:xfrm>
        </p:grpSpPr>
        <p:grpSp>
          <p:nvGrpSpPr>
            <p:cNvPr id="2" name="Group 1"/>
            <p:cNvGrpSpPr/>
            <p:nvPr/>
          </p:nvGrpSpPr>
          <p:grpSpPr>
            <a:xfrm>
              <a:off x="7857282" y="1249680"/>
              <a:ext cx="870158" cy="602602"/>
              <a:chOff x="7857282" y="1249680"/>
              <a:chExt cx="1203960" cy="60260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857282" y="1314592"/>
                <a:ext cx="1203960" cy="53769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857282" y="1249680"/>
                <a:ext cx="443438" cy="446476"/>
              </a:xfrm>
              <a:custGeom>
                <a:avLst/>
                <a:gdLst>
                  <a:gd name="connsiteX0" fmla="*/ 0 w 693022"/>
                  <a:gd name="connsiteY0" fmla="*/ 89617 h 537690"/>
                  <a:gd name="connsiteX1" fmla="*/ 89617 w 693022"/>
                  <a:gd name="connsiteY1" fmla="*/ 0 h 537690"/>
                  <a:gd name="connsiteX2" fmla="*/ 603405 w 693022"/>
                  <a:gd name="connsiteY2" fmla="*/ 0 h 537690"/>
                  <a:gd name="connsiteX3" fmla="*/ 693022 w 693022"/>
                  <a:gd name="connsiteY3" fmla="*/ 89617 h 537690"/>
                  <a:gd name="connsiteX4" fmla="*/ 693022 w 693022"/>
                  <a:gd name="connsiteY4" fmla="*/ 448073 h 537690"/>
                  <a:gd name="connsiteX5" fmla="*/ 603405 w 693022"/>
                  <a:gd name="connsiteY5" fmla="*/ 537690 h 537690"/>
                  <a:gd name="connsiteX6" fmla="*/ 89617 w 693022"/>
                  <a:gd name="connsiteY6" fmla="*/ 537690 h 537690"/>
                  <a:gd name="connsiteX7" fmla="*/ 0 w 693022"/>
                  <a:gd name="connsiteY7" fmla="*/ 448073 h 537690"/>
                  <a:gd name="connsiteX8" fmla="*/ 0 w 693022"/>
                  <a:gd name="connsiteY8" fmla="*/ 89617 h 537690"/>
                  <a:gd name="connsiteX0" fmla="*/ 0 w 693022"/>
                  <a:gd name="connsiteY0" fmla="*/ 89617 h 537690"/>
                  <a:gd name="connsiteX1" fmla="*/ 89617 w 693022"/>
                  <a:gd name="connsiteY1" fmla="*/ 0 h 537690"/>
                  <a:gd name="connsiteX2" fmla="*/ 603405 w 693022"/>
                  <a:gd name="connsiteY2" fmla="*/ 0 h 537690"/>
                  <a:gd name="connsiteX3" fmla="*/ 693022 w 693022"/>
                  <a:gd name="connsiteY3" fmla="*/ 89617 h 537690"/>
                  <a:gd name="connsiteX4" fmla="*/ 693022 w 693022"/>
                  <a:gd name="connsiteY4" fmla="*/ 448073 h 537690"/>
                  <a:gd name="connsiteX5" fmla="*/ 603405 w 693022"/>
                  <a:gd name="connsiteY5" fmla="*/ 537690 h 537690"/>
                  <a:gd name="connsiteX6" fmla="*/ 89617 w 693022"/>
                  <a:gd name="connsiteY6" fmla="*/ 537690 h 537690"/>
                  <a:gd name="connsiteX7" fmla="*/ 0 w 693022"/>
                  <a:gd name="connsiteY7" fmla="*/ 448073 h 537690"/>
                  <a:gd name="connsiteX8" fmla="*/ 0 w 693022"/>
                  <a:gd name="connsiteY8" fmla="*/ 89617 h 53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3022" h="537690">
                    <a:moveTo>
                      <a:pt x="0" y="89617"/>
                    </a:moveTo>
                    <a:cubicBezTo>
                      <a:pt x="0" y="40123"/>
                      <a:pt x="40123" y="0"/>
                      <a:pt x="89617" y="0"/>
                    </a:cubicBezTo>
                    <a:lnTo>
                      <a:pt x="603405" y="0"/>
                    </a:lnTo>
                    <a:lnTo>
                      <a:pt x="693022" y="89617"/>
                    </a:lnTo>
                    <a:lnTo>
                      <a:pt x="693022" y="448073"/>
                    </a:lnTo>
                    <a:cubicBezTo>
                      <a:pt x="693022" y="497567"/>
                      <a:pt x="652899" y="537690"/>
                      <a:pt x="603405" y="537690"/>
                    </a:cubicBezTo>
                    <a:lnTo>
                      <a:pt x="89617" y="537690"/>
                    </a:lnTo>
                    <a:cubicBezTo>
                      <a:pt x="40123" y="537690"/>
                      <a:pt x="0" y="497567"/>
                      <a:pt x="0" y="448073"/>
                    </a:cubicBezTo>
                    <a:lnTo>
                      <a:pt x="0" y="896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ounded Rectangle 26"/>
            <p:cNvSpPr/>
            <p:nvPr/>
          </p:nvSpPr>
          <p:spPr>
            <a:xfrm>
              <a:off x="7857282" y="1404353"/>
              <a:ext cx="870158" cy="4380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821643" y="4001778"/>
            <a:ext cx="6555421" cy="993912"/>
            <a:chOff x="2692103" y="4000395"/>
            <a:chExt cx="6555421" cy="993912"/>
          </a:xfrm>
        </p:grpSpPr>
        <p:grpSp>
          <p:nvGrpSpPr>
            <p:cNvPr id="5" name="Group 4"/>
            <p:cNvGrpSpPr/>
            <p:nvPr/>
          </p:nvGrpSpPr>
          <p:grpSpPr>
            <a:xfrm>
              <a:off x="2692103" y="4009394"/>
              <a:ext cx="1390240" cy="980768"/>
              <a:chOff x="4104431" y="4161682"/>
              <a:chExt cx="870159" cy="61386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4104431" y="4161682"/>
                <a:ext cx="870158" cy="602602"/>
              </a:xfrm>
              <a:custGeom>
                <a:avLst/>
                <a:gdLst>
                  <a:gd name="connsiteX0" fmla="*/ 41444 w 870158"/>
                  <a:gd name="connsiteY0" fmla="*/ 0 h 602602"/>
                  <a:gd name="connsiteX1" fmla="*/ 279049 w 870158"/>
                  <a:gd name="connsiteY1" fmla="*/ 0 h 602602"/>
                  <a:gd name="connsiteX2" fmla="*/ 315201 w 870158"/>
                  <a:gd name="connsiteY2" fmla="*/ 64912 h 602602"/>
                  <a:gd name="connsiteX3" fmla="*/ 780541 w 870158"/>
                  <a:gd name="connsiteY3" fmla="*/ 64912 h 602602"/>
                  <a:gd name="connsiteX4" fmla="*/ 870158 w 870158"/>
                  <a:gd name="connsiteY4" fmla="*/ 154529 h 602602"/>
                  <a:gd name="connsiteX5" fmla="*/ 870158 w 870158"/>
                  <a:gd name="connsiteY5" fmla="*/ 512985 h 602602"/>
                  <a:gd name="connsiteX6" fmla="*/ 780541 w 870158"/>
                  <a:gd name="connsiteY6" fmla="*/ 602602 h 602602"/>
                  <a:gd name="connsiteX7" fmla="*/ 89617 w 870158"/>
                  <a:gd name="connsiteY7" fmla="*/ 602602 h 602602"/>
                  <a:gd name="connsiteX8" fmla="*/ 0 w 870158"/>
                  <a:gd name="connsiteY8" fmla="*/ 512985 h 602602"/>
                  <a:gd name="connsiteX9" fmla="*/ 0 w 870158"/>
                  <a:gd name="connsiteY9" fmla="*/ 372062 h 602602"/>
                  <a:gd name="connsiteX10" fmla="*/ 0 w 870158"/>
                  <a:gd name="connsiteY10" fmla="*/ 154529 h 602602"/>
                  <a:gd name="connsiteX11" fmla="*/ 0 w 870158"/>
                  <a:gd name="connsiteY11" fmla="*/ 74415 h 602602"/>
                  <a:gd name="connsiteX12" fmla="*/ 41444 w 870158"/>
                  <a:gd name="connsiteY12" fmla="*/ 0 h 60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158" h="602602">
                    <a:moveTo>
                      <a:pt x="41444" y="0"/>
                    </a:moveTo>
                    <a:lnTo>
                      <a:pt x="279049" y="0"/>
                    </a:lnTo>
                    <a:lnTo>
                      <a:pt x="315201" y="64912"/>
                    </a:lnTo>
                    <a:lnTo>
                      <a:pt x="780541" y="64912"/>
                    </a:lnTo>
                    <a:cubicBezTo>
                      <a:pt x="830035" y="64912"/>
                      <a:pt x="870158" y="105035"/>
                      <a:pt x="870158" y="154529"/>
                    </a:cubicBezTo>
                    <a:lnTo>
                      <a:pt x="870158" y="512985"/>
                    </a:lnTo>
                    <a:cubicBezTo>
                      <a:pt x="870158" y="562479"/>
                      <a:pt x="830035" y="602602"/>
                      <a:pt x="780541" y="602602"/>
                    </a:cubicBezTo>
                    <a:lnTo>
                      <a:pt x="89617" y="602602"/>
                    </a:lnTo>
                    <a:cubicBezTo>
                      <a:pt x="40123" y="602602"/>
                      <a:pt x="0" y="562479"/>
                      <a:pt x="0" y="512985"/>
                    </a:cubicBezTo>
                    <a:lnTo>
                      <a:pt x="0" y="372062"/>
                    </a:lnTo>
                    <a:lnTo>
                      <a:pt x="0" y="154529"/>
                    </a:lnTo>
                    <a:lnTo>
                      <a:pt x="0" y="74415"/>
                    </a:lnTo>
                    <a:cubicBezTo>
                      <a:pt x="0" y="33317"/>
                      <a:pt x="18555" y="0"/>
                      <a:pt x="414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4104432" y="4316355"/>
                <a:ext cx="870158" cy="459195"/>
              </a:xfrm>
              <a:prstGeom prst="roundRect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420759" y="4013539"/>
              <a:ext cx="1390240" cy="980768"/>
              <a:chOff x="4104431" y="4161682"/>
              <a:chExt cx="870159" cy="613868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4104431" y="4161682"/>
                <a:ext cx="870158" cy="602602"/>
              </a:xfrm>
              <a:custGeom>
                <a:avLst/>
                <a:gdLst>
                  <a:gd name="connsiteX0" fmla="*/ 41444 w 870158"/>
                  <a:gd name="connsiteY0" fmla="*/ 0 h 602602"/>
                  <a:gd name="connsiteX1" fmla="*/ 279049 w 870158"/>
                  <a:gd name="connsiteY1" fmla="*/ 0 h 602602"/>
                  <a:gd name="connsiteX2" fmla="*/ 315201 w 870158"/>
                  <a:gd name="connsiteY2" fmla="*/ 64912 h 602602"/>
                  <a:gd name="connsiteX3" fmla="*/ 780541 w 870158"/>
                  <a:gd name="connsiteY3" fmla="*/ 64912 h 602602"/>
                  <a:gd name="connsiteX4" fmla="*/ 870158 w 870158"/>
                  <a:gd name="connsiteY4" fmla="*/ 154529 h 602602"/>
                  <a:gd name="connsiteX5" fmla="*/ 870158 w 870158"/>
                  <a:gd name="connsiteY5" fmla="*/ 512985 h 602602"/>
                  <a:gd name="connsiteX6" fmla="*/ 780541 w 870158"/>
                  <a:gd name="connsiteY6" fmla="*/ 602602 h 602602"/>
                  <a:gd name="connsiteX7" fmla="*/ 89617 w 870158"/>
                  <a:gd name="connsiteY7" fmla="*/ 602602 h 602602"/>
                  <a:gd name="connsiteX8" fmla="*/ 0 w 870158"/>
                  <a:gd name="connsiteY8" fmla="*/ 512985 h 602602"/>
                  <a:gd name="connsiteX9" fmla="*/ 0 w 870158"/>
                  <a:gd name="connsiteY9" fmla="*/ 372062 h 602602"/>
                  <a:gd name="connsiteX10" fmla="*/ 0 w 870158"/>
                  <a:gd name="connsiteY10" fmla="*/ 154529 h 602602"/>
                  <a:gd name="connsiteX11" fmla="*/ 0 w 870158"/>
                  <a:gd name="connsiteY11" fmla="*/ 74415 h 602602"/>
                  <a:gd name="connsiteX12" fmla="*/ 41444 w 870158"/>
                  <a:gd name="connsiteY12" fmla="*/ 0 h 60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158" h="602602">
                    <a:moveTo>
                      <a:pt x="41444" y="0"/>
                    </a:moveTo>
                    <a:lnTo>
                      <a:pt x="279049" y="0"/>
                    </a:lnTo>
                    <a:lnTo>
                      <a:pt x="315201" y="64912"/>
                    </a:lnTo>
                    <a:lnTo>
                      <a:pt x="780541" y="64912"/>
                    </a:lnTo>
                    <a:cubicBezTo>
                      <a:pt x="830035" y="64912"/>
                      <a:pt x="870158" y="105035"/>
                      <a:pt x="870158" y="154529"/>
                    </a:cubicBezTo>
                    <a:lnTo>
                      <a:pt x="870158" y="512985"/>
                    </a:lnTo>
                    <a:cubicBezTo>
                      <a:pt x="870158" y="562479"/>
                      <a:pt x="830035" y="602602"/>
                      <a:pt x="780541" y="602602"/>
                    </a:cubicBezTo>
                    <a:lnTo>
                      <a:pt x="89617" y="602602"/>
                    </a:lnTo>
                    <a:cubicBezTo>
                      <a:pt x="40123" y="602602"/>
                      <a:pt x="0" y="562479"/>
                      <a:pt x="0" y="512985"/>
                    </a:cubicBezTo>
                    <a:lnTo>
                      <a:pt x="0" y="372062"/>
                    </a:lnTo>
                    <a:lnTo>
                      <a:pt x="0" y="154529"/>
                    </a:lnTo>
                    <a:lnTo>
                      <a:pt x="0" y="74415"/>
                    </a:lnTo>
                    <a:cubicBezTo>
                      <a:pt x="0" y="33317"/>
                      <a:pt x="18555" y="0"/>
                      <a:pt x="414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4104432" y="4316355"/>
                <a:ext cx="870158" cy="459195"/>
              </a:xfrm>
              <a:prstGeom prst="roundRect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149420" y="4009394"/>
              <a:ext cx="1390240" cy="980768"/>
              <a:chOff x="4104431" y="4161682"/>
              <a:chExt cx="870159" cy="613868"/>
            </a:xfrm>
          </p:grpSpPr>
          <p:sp>
            <p:nvSpPr>
              <p:cNvPr id="41" name="Freeform 40"/>
              <p:cNvSpPr/>
              <p:nvPr/>
            </p:nvSpPr>
            <p:spPr>
              <a:xfrm>
                <a:off x="4104431" y="4161682"/>
                <a:ext cx="870158" cy="602602"/>
              </a:xfrm>
              <a:custGeom>
                <a:avLst/>
                <a:gdLst>
                  <a:gd name="connsiteX0" fmla="*/ 41444 w 870158"/>
                  <a:gd name="connsiteY0" fmla="*/ 0 h 602602"/>
                  <a:gd name="connsiteX1" fmla="*/ 279049 w 870158"/>
                  <a:gd name="connsiteY1" fmla="*/ 0 h 602602"/>
                  <a:gd name="connsiteX2" fmla="*/ 315201 w 870158"/>
                  <a:gd name="connsiteY2" fmla="*/ 64912 h 602602"/>
                  <a:gd name="connsiteX3" fmla="*/ 780541 w 870158"/>
                  <a:gd name="connsiteY3" fmla="*/ 64912 h 602602"/>
                  <a:gd name="connsiteX4" fmla="*/ 870158 w 870158"/>
                  <a:gd name="connsiteY4" fmla="*/ 154529 h 602602"/>
                  <a:gd name="connsiteX5" fmla="*/ 870158 w 870158"/>
                  <a:gd name="connsiteY5" fmla="*/ 512985 h 602602"/>
                  <a:gd name="connsiteX6" fmla="*/ 780541 w 870158"/>
                  <a:gd name="connsiteY6" fmla="*/ 602602 h 602602"/>
                  <a:gd name="connsiteX7" fmla="*/ 89617 w 870158"/>
                  <a:gd name="connsiteY7" fmla="*/ 602602 h 602602"/>
                  <a:gd name="connsiteX8" fmla="*/ 0 w 870158"/>
                  <a:gd name="connsiteY8" fmla="*/ 512985 h 602602"/>
                  <a:gd name="connsiteX9" fmla="*/ 0 w 870158"/>
                  <a:gd name="connsiteY9" fmla="*/ 372062 h 602602"/>
                  <a:gd name="connsiteX10" fmla="*/ 0 w 870158"/>
                  <a:gd name="connsiteY10" fmla="*/ 154529 h 602602"/>
                  <a:gd name="connsiteX11" fmla="*/ 0 w 870158"/>
                  <a:gd name="connsiteY11" fmla="*/ 74415 h 602602"/>
                  <a:gd name="connsiteX12" fmla="*/ 41444 w 870158"/>
                  <a:gd name="connsiteY12" fmla="*/ 0 h 60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158" h="602602">
                    <a:moveTo>
                      <a:pt x="41444" y="0"/>
                    </a:moveTo>
                    <a:lnTo>
                      <a:pt x="279049" y="0"/>
                    </a:lnTo>
                    <a:lnTo>
                      <a:pt x="315201" y="64912"/>
                    </a:lnTo>
                    <a:lnTo>
                      <a:pt x="780541" y="64912"/>
                    </a:lnTo>
                    <a:cubicBezTo>
                      <a:pt x="830035" y="64912"/>
                      <a:pt x="870158" y="105035"/>
                      <a:pt x="870158" y="154529"/>
                    </a:cubicBezTo>
                    <a:lnTo>
                      <a:pt x="870158" y="512985"/>
                    </a:lnTo>
                    <a:cubicBezTo>
                      <a:pt x="870158" y="562479"/>
                      <a:pt x="830035" y="602602"/>
                      <a:pt x="780541" y="602602"/>
                    </a:cubicBezTo>
                    <a:lnTo>
                      <a:pt x="89617" y="602602"/>
                    </a:lnTo>
                    <a:cubicBezTo>
                      <a:pt x="40123" y="602602"/>
                      <a:pt x="0" y="562479"/>
                      <a:pt x="0" y="512985"/>
                    </a:cubicBezTo>
                    <a:lnTo>
                      <a:pt x="0" y="372062"/>
                    </a:lnTo>
                    <a:lnTo>
                      <a:pt x="0" y="154529"/>
                    </a:lnTo>
                    <a:lnTo>
                      <a:pt x="0" y="74415"/>
                    </a:lnTo>
                    <a:cubicBezTo>
                      <a:pt x="0" y="33317"/>
                      <a:pt x="18555" y="0"/>
                      <a:pt x="414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104432" y="4316355"/>
                <a:ext cx="870158" cy="459195"/>
              </a:xfrm>
              <a:prstGeom prst="roundRect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7857284" y="4000395"/>
              <a:ext cx="1390240" cy="980770"/>
              <a:chOff x="4104432" y="4161681"/>
              <a:chExt cx="870159" cy="613869"/>
            </a:xfrm>
          </p:grpSpPr>
          <p:sp>
            <p:nvSpPr>
              <p:cNvPr id="44" name="Freeform 43"/>
              <p:cNvSpPr/>
              <p:nvPr/>
            </p:nvSpPr>
            <p:spPr>
              <a:xfrm>
                <a:off x="4104432" y="4161681"/>
                <a:ext cx="870158" cy="602602"/>
              </a:xfrm>
              <a:custGeom>
                <a:avLst/>
                <a:gdLst>
                  <a:gd name="connsiteX0" fmla="*/ 41444 w 870158"/>
                  <a:gd name="connsiteY0" fmla="*/ 0 h 602602"/>
                  <a:gd name="connsiteX1" fmla="*/ 279049 w 870158"/>
                  <a:gd name="connsiteY1" fmla="*/ 0 h 602602"/>
                  <a:gd name="connsiteX2" fmla="*/ 315201 w 870158"/>
                  <a:gd name="connsiteY2" fmla="*/ 64912 h 602602"/>
                  <a:gd name="connsiteX3" fmla="*/ 780541 w 870158"/>
                  <a:gd name="connsiteY3" fmla="*/ 64912 h 602602"/>
                  <a:gd name="connsiteX4" fmla="*/ 870158 w 870158"/>
                  <a:gd name="connsiteY4" fmla="*/ 154529 h 602602"/>
                  <a:gd name="connsiteX5" fmla="*/ 870158 w 870158"/>
                  <a:gd name="connsiteY5" fmla="*/ 512985 h 602602"/>
                  <a:gd name="connsiteX6" fmla="*/ 780541 w 870158"/>
                  <a:gd name="connsiteY6" fmla="*/ 602602 h 602602"/>
                  <a:gd name="connsiteX7" fmla="*/ 89617 w 870158"/>
                  <a:gd name="connsiteY7" fmla="*/ 602602 h 602602"/>
                  <a:gd name="connsiteX8" fmla="*/ 0 w 870158"/>
                  <a:gd name="connsiteY8" fmla="*/ 512985 h 602602"/>
                  <a:gd name="connsiteX9" fmla="*/ 0 w 870158"/>
                  <a:gd name="connsiteY9" fmla="*/ 372062 h 602602"/>
                  <a:gd name="connsiteX10" fmla="*/ 0 w 870158"/>
                  <a:gd name="connsiteY10" fmla="*/ 154529 h 602602"/>
                  <a:gd name="connsiteX11" fmla="*/ 0 w 870158"/>
                  <a:gd name="connsiteY11" fmla="*/ 74415 h 602602"/>
                  <a:gd name="connsiteX12" fmla="*/ 41444 w 870158"/>
                  <a:gd name="connsiteY12" fmla="*/ 0 h 60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158" h="602602">
                    <a:moveTo>
                      <a:pt x="41444" y="0"/>
                    </a:moveTo>
                    <a:lnTo>
                      <a:pt x="279049" y="0"/>
                    </a:lnTo>
                    <a:lnTo>
                      <a:pt x="315201" y="64912"/>
                    </a:lnTo>
                    <a:lnTo>
                      <a:pt x="780541" y="64912"/>
                    </a:lnTo>
                    <a:cubicBezTo>
                      <a:pt x="830035" y="64912"/>
                      <a:pt x="870158" y="105035"/>
                      <a:pt x="870158" y="154529"/>
                    </a:cubicBezTo>
                    <a:lnTo>
                      <a:pt x="870158" y="512985"/>
                    </a:lnTo>
                    <a:cubicBezTo>
                      <a:pt x="870158" y="562479"/>
                      <a:pt x="830035" y="602602"/>
                      <a:pt x="780541" y="602602"/>
                    </a:cubicBezTo>
                    <a:lnTo>
                      <a:pt x="89617" y="602602"/>
                    </a:lnTo>
                    <a:cubicBezTo>
                      <a:pt x="40123" y="602602"/>
                      <a:pt x="0" y="562479"/>
                      <a:pt x="0" y="512985"/>
                    </a:cubicBezTo>
                    <a:lnTo>
                      <a:pt x="0" y="372062"/>
                    </a:lnTo>
                    <a:lnTo>
                      <a:pt x="0" y="154529"/>
                    </a:lnTo>
                    <a:lnTo>
                      <a:pt x="0" y="74415"/>
                    </a:lnTo>
                    <a:cubicBezTo>
                      <a:pt x="0" y="33317"/>
                      <a:pt x="18555" y="0"/>
                      <a:pt x="414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4104433" y="4316355"/>
                <a:ext cx="870158" cy="459195"/>
              </a:xfrm>
              <a:prstGeom prst="roundRect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2821643" y="5361557"/>
            <a:ext cx="6555419" cy="993913"/>
            <a:chOff x="2692103" y="4000394"/>
            <a:chExt cx="6555419" cy="993913"/>
          </a:xfrm>
        </p:grpSpPr>
        <p:grpSp>
          <p:nvGrpSpPr>
            <p:cNvPr id="47" name="Group 46"/>
            <p:cNvGrpSpPr/>
            <p:nvPr/>
          </p:nvGrpSpPr>
          <p:grpSpPr>
            <a:xfrm>
              <a:off x="2692103" y="4009394"/>
              <a:ext cx="1390240" cy="980768"/>
              <a:chOff x="4104431" y="4161682"/>
              <a:chExt cx="870159" cy="613868"/>
            </a:xfrm>
          </p:grpSpPr>
          <p:sp>
            <p:nvSpPr>
              <p:cNvPr id="57" name="Freeform 56"/>
              <p:cNvSpPr/>
              <p:nvPr/>
            </p:nvSpPr>
            <p:spPr>
              <a:xfrm>
                <a:off x="4104431" y="4161682"/>
                <a:ext cx="870158" cy="602602"/>
              </a:xfrm>
              <a:custGeom>
                <a:avLst/>
                <a:gdLst>
                  <a:gd name="connsiteX0" fmla="*/ 41444 w 870158"/>
                  <a:gd name="connsiteY0" fmla="*/ 0 h 602602"/>
                  <a:gd name="connsiteX1" fmla="*/ 279049 w 870158"/>
                  <a:gd name="connsiteY1" fmla="*/ 0 h 602602"/>
                  <a:gd name="connsiteX2" fmla="*/ 315201 w 870158"/>
                  <a:gd name="connsiteY2" fmla="*/ 64912 h 602602"/>
                  <a:gd name="connsiteX3" fmla="*/ 780541 w 870158"/>
                  <a:gd name="connsiteY3" fmla="*/ 64912 h 602602"/>
                  <a:gd name="connsiteX4" fmla="*/ 870158 w 870158"/>
                  <a:gd name="connsiteY4" fmla="*/ 154529 h 602602"/>
                  <a:gd name="connsiteX5" fmla="*/ 870158 w 870158"/>
                  <a:gd name="connsiteY5" fmla="*/ 512985 h 602602"/>
                  <a:gd name="connsiteX6" fmla="*/ 780541 w 870158"/>
                  <a:gd name="connsiteY6" fmla="*/ 602602 h 602602"/>
                  <a:gd name="connsiteX7" fmla="*/ 89617 w 870158"/>
                  <a:gd name="connsiteY7" fmla="*/ 602602 h 602602"/>
                  <a:gd name="connsiteX8" fmla="*/ 0 w 870158"/>
                  <a:gd name="connsiteY8" fmla="*/ 512985 h 602602"/>
                  <a:gd name="connsiteX9" fmla="*/ 0 w 870158"/>
                  <a:gd name="connsiteY9" fmla="*/ 372062 h 602602"/>
                  <a:gd name="connsiteX10" fmla="*/ 0 w 870158"/>
                  <a:gd name="connsiteY10" fmla="*/ 154529 h 602602"/>
                  <a:gd name="connsiteX11" fmla="*/ 0 w 870158"/>
                  <a:gd name="connsiteY11" fmla="*/ 74415 h 602602"/>
                  <a:gd name="connsiteX12" fmla="*/ 41444 w 870158"/>
                  <a:gd name="connsiteY12" fmla="*/ 0 h 60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158" h="602602">
                    <a:moveTo>
                      <a:pt x="41444" y="0"/>
                    </a:moveTo>
                    <a:lnTo>
                      <a:pt x="279049" y="0"/>
                    </a:lnTo>
                    <a:lnTo>
                      <a:pt x="315201" y="64912"/>
                    </a:lnTo>
                    <a:lnTo>
                      <a:pt x="780541" y="64912"/>
                    </a:lnTo>
                    <a:cubicBezTo>
                      <a:pt x="830035" y="64912"/>
                      <a:pt x="870158" y="105035"/>
                      <a:pt x="870158" y="154529"/>
                    </a:cubicBezTo>
                    <a:lnTo>
                      <a:pt x="870158" y="512985"/>
                    </a:lnTo>
                    <a:cubicBezTo>
                      <a:pt x="870158" y="562479"/>
                      <a:pt x="830035" y="602602"/>
                      <a:pt x="780541" y="602602"/>
                    </a:cubicBezTo>
                    <a:lnTo>
                      <a:pt x="89617" y="602602"/>
                    </a:lnTo>
                    <a:cubicBezTo>
                      <a:pt x="40123" y="602602"/>
                      <a:pt x="0" y="562479"/>
                      <a:pt x="0" y="512985"/>
                    </a:cubicBezTo>
                    <a:lnTo>
                      <a:pt x="0" y="372062"/>
                    </a:lnTo>
                    <a:lnTo>
                      <a:pt x="0" y="154529"/>
                    </a:lnTo>
                    <a:lnTo>
                      <a:pt x="0" y="74415"/>
                    </a:lnTo>
                    <a:cubicBezTo>
                      <a:pt x="0" y="33317"/>
                      <a:pt x="18555" y="0"/>
                      <a:pt x="414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4104432" y="4316355"/>
                <a:ext cx="870158" cy="459195"/>
              </a:xfrm>
              <a:prstGeom prst="roundRect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4420759" y="4013539"/>
              <a:ext cx="1390240" cy="980768"/>
              <a:chOff x="4104431" y="4161682"/>
              <a:chExt cx="870159" cy="613868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4104431" y="4161682"/>
                <a:ext cx="870158" cy="602602"/>
              </a:xfrm>
              <a:custGeom>
                <a:avLst/>
                <a:gdLst>
                  <a:gd name="connsiteX0" fmla="*/ 41444 w 870158"/>
                  <a:gd name="connsiteY0" fmla="*/ 0 h 602602"/>
                  <a:gd name="connsiteX1" fmla="*/ 279049 w 870158"/>
                  <a:gd name="connsiteY1" fmla="*/ 0 h 602602"/>
                  <a:gd name="connsiteX2" fmla="*/ 315201 w 870158"/>
                  <a:gd name="connsiteY2" fmla="*/ 64912 h 602602"/>
                  <a:gd name="connsiteX3" fmla="*/ 780541 w 870158"/>
                  <a:gd name="connsiteY3" fmla="*/ 64912 h 602602"/>
                  <a:gd name="connsiteX4" fmla="*/ 870158 w 870158"/>
                  <a:gd name="connsiteY4" fmla="*/ 154529 h 602602"/>
                  <a:gd name="connsiteX5" fmla="*/ 870158 w 870158"/>
                  <a:gd name="connsiteY5" fmla="*/ 512985 h 602602"/>
                  <a:gd name="connsiteX6" fmla="*/ 780541 w 870158"/>
                  <a:gd name="connsiteY6" fmla="*/ 602602 h 602602"/>
                  <a:gd name="connsiteX7" fmla="*/ 89617 w 870158"/>
                  <a:gd name="connsiteY7" fmla="*/ 602602 h 602602"/>
                  <a:gd name="connsiteX8" fmla="*/ 0 w 870158"/>
                  <a:gd name="connsiteY8" fmla="*/ 512985 h 602602"/>
                  <a:gd name="connsiteX9" fmla="*/ 0 w 870158"/>
                  <a:gd name="connsiteY9" fmla="*/ 372062 h 602602"/>
                  <a:gd name="connsiteX10" fmla="*/ 0 w 870158"/>
                  <a:gd name="connsiteY10" fmla="*/ 154529 h 602602"/>
                  <a:gd name="connsiteX11" fmla="*/ 0 w 870158"/>
                  <a:gd name="connsiteY11" fmla="*/ 74415 h 602602"/>
                  <a:gd name="connsiteX12" fmla="*/ 41444 w 870158"/>
                  <a:gd name="connsiteY12" fmla="*/ 0 h 60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158" h="602602">
                    <a:moveTo>
                      <a:pt x="41444" y="0"/>
                    </a:moveTo>
                    <a:lnTo>
                      <a:pt x="279049" y="0"/>
                    </a:lnTo>
                    <a:lnTo>
                      <a:pt x="315201" y="64912"/>
                    </a:lnTo>
                    <a:lnTo>
                      <a:pt x="780541" y="64912"/>
                    </a:lnTo>
                    <a:cubicBezTo>
                      <a:pt x="830035" y="64912"/>
                      <a:pt x="870158" y="105035"/>
                      <a:pt x="870158" y="154529"/>
                    </a:cubicBezTo>
                    <a:lnTo>
                      <a:pt x="870158" y="512985"/>
                    </a:lnTo>
                    <a:cubicBezTo>
                      <a:pt x="870158" y="562479"/>
                      <a:pt x="830035" y="602602"/>
                      <a:pt x="780541" y="602602"/>
                    </a:cubicBezTo>
                    <a:lnTo>
                      <a:pt x="89617" y="602602"/>
                    </a:lnTo>
                    <a:cubicBezTo>
                      <a:pt x="40123" y="602602"/>
                      <a:pt x="0" y="562479"/>
                      <a:pt x="0" y="512985"/>
                    </a:cubicBezTo>
                    <a:lnTo>
                      <a:pt x="0" y="372062"/>
                    </a:lnTo>
                    <a:lnTo>
                      <a:pt x="0" y="154529"/>
                    </a:lnTo>
                    <a:lnTo>
                      <a:pt x="0" y="74415"/>
                    </a:lnTo>
                    <a:cubicBezTo>
                      <a:pt x="0" y="33317"/>
                      <a:pt x="18555" y="0"/>
                      <a:pt x="414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4104432" y="4316355"/>
                <a:ext cx="870158" cy="459195"/>
              </a:xfrm>
              <a:prstGeom prst="roundRect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6149420" y="4009394"/>
              <a:ext cx="1390240" cy="980768"/>
              <a:chOff x="4104431" y="4161682"/>
              <a:chExt cx="870159" cy="613868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4104431" y="4161682"/>
                <a:ext cx="870158" cy="602602"/>
              </a:xfrm>
              <a:custGeom>
                <a:avLst/>
                <a:gdLst>
                  <a:gd name="connsiteX0" fmla="*/ 41444 w 870158"/>
                  <a:gd name="connsiteY0" fmla="*/ 0 h 602602"/>
                  <a:gd name="connsiteX1" fmla="*/ 279049 w 870158"/>
                  <a:gd name="connsiteY1" fmla="*/ 0 h 602602"/>
                  <a:gd name="connsiteX2" fmla="*/ 315201 w 870158"/>
                  <a:gd name="connsiteY2" fmla="*/ 64912 h 602602"/>
                  <a:gd name="connsiteX3" fmla="*/ 780541 w 870158"/>
                  <a:gd name="connsiteY3" fmla="*/ 64912 h 602602"/>
                  <a:gd name="connsiteX4" fmla="*/ 870158 w 870158"/>
                  <a:gd name="connsiteY4" fmla="*/ 154529 h 602602"/>
                  <a:gd name="connsiteX5" fmla="*/ 870158 w 870158"/>
                  <a:gd name="connsiteY5" fmla="*/ 512985 h 602602"/>
                  <a:gd name="connsiteX6" fmla="*/ 780541 w 870158"/>
                  <a:gd name="connsiteY6" fmla="*/ 602602 h 602602"/>
                  <a:gd name="connsiteX7" fmla="*/ 89617 w 870158"/>
                  <a:gd name="connsiteY7" fmla="*/ 602602 h 602602"/>
                  <a:gd name="connsiteX8" fmla="*/ 0 w 870158"/>
                  <a:gd name="connsiteY8" fmla="*/ 512985 h 602602"/>
                  <a:gd name="connsiteX9" fmla="*/ 0 w 870158"/>
                  <a:gd name="connsiteY9" fmla="*/ 372062 h 602602"/>
                  <a:gd name="connsiteX10" fmla="*/ 0 w 870158"/>
                  <a:gd name="connsiteY10" fmla="*/ 154529 h 602602"/>
                  <a:gd name="connsiteX11" fmla="*/ 0 w 870158"/>
                  <a:gd name="connsiteY11" fmla="*/ 74415 h 602602"/>
                  <a:gd name="connsiteX12" fmla="*/ 41444 w 870158"/>
                  <a:gd name="connsiteY12" fmla="*/ 0 h 60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158" h="602602">
                    <a:moveTo>
                      <a:pt x="41444" y="0"/>
                    </a:moveTo>
                    <a:lnTo>
                      <a:pt x="279049" y="0"/>
                    </a:lnTo>
                    <a:lnTo>
                      <a:pt x="315201" y="64912"/>
                    </a:lnTo>
                    <a:lnTo>
                      <a:pt x="780541" y="64912"/>
                    </a:lnTo>
                    <a:cubicBezTo>
                      <a:pt x="830035" y="64912"/>
                      <a:pt x="870158" y="105035"/>
                      <a:pt x="870158" y="154529"/>
                    </a:cubicBezTo>
                    <a:lnTo>
                      <a:pt x="870158" y="512985"/>
                    </a:lnTo>
                    <a:cubicBezTo>
                      <a:pt x="870158" y="562479"/>
                      <a:pt x="830035" y="602602"/>
                      <a:pt x="780541" y="602602"/>
                    </a:cubicBezTo>
                    <a:lnTo>
                      <a:pt x="89617" y="602602"/>
                    </a:lnTo>
                    <a:cubicBezTo>
                      <a:pt x="40123" y="602602"/>
                      <a:pt x="0" y="562479"/>
                      <a:pt x="0" y="512985"/>
                    </a:cubicBezTo>
                    <a:lnTo>
                      <a:pt x="0" y="372062"/>
                    </a:lnTo>
                    <a:lnTo>
                      <a:pt x="0" y="154529"/>
                    </a:lnTo>
                    <a:lnTo>
                      <a:pt x="0" y="74415"/>
                    </a:lnTo>
                    <a:cubicBezTo>
                      <a:pt x="0" y="33317"/>
                      <a:pt x="18555" y="0"/>
                      <a:pt x="414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4104432" y="4316355"/>
                <a:ext cx="870158" cy="459195"/>
              </a:xfrm>
              <a:prstGeom prst="roundRect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857282" y="4000394"/>
              <a:ext cx="1390240" cy="980768"/>
              <a:chOff x="4104431" y="4161682"/>
              <a:chExt cx="870159" cy="61386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4104431" y="4161682"/>
                <a:ext cx="870158" cy="602602"/>
              </a:xfrm>
              <a:custGeom>
                <a:avLst/>
                <a:gdLst>
                  <a:gd name="connsiteX0" fmla="*/ 41444 w 870158"/>
                  <a:gd name="connsiteY0" fmla="*/ 0 h 602602"/>
                  <a:gd name="connsiteX1" fmla="*/ 279049 w 870158"/>
                  <a:gd name="connsiteY1" fmla="*/ 0 h 602602"/>
                  <a:gd name="connsiteX2" fmla="*/ 315201 w 870158"/>
                  <a:gd name="connsiteY2" fmla="*/ 64912 h 602602"/>
                  <a:gd name="connsiteX3" fmla="*/ 780541 w 870158"/>
                  <a:gd name="connsiteY3" fmla="*/ 64912 h 602602"/>
                  <a:gd name="connsiteX4" fmla="*/ 870158 w 870158"/>
                  <a:gd name="connsiteY4" fmla="*/ 154529 h 602602"/>
                  <a:gd name="connsiteX5" fmla="*/ 870158 w 870158"/>
                  <a:gd name="connsiteY5" fmla="*/ 512985 h 602602"/>
                  <a:gd name="connsiteX6" fmla="*/ 780541 w 870158"/>
                  <a:gd name="connsiteY6" fmla="*/ 602602 h 602602"/>
                  <a:gd name="connsiteX7" fmla="*/ 89617 w 870158"/>
                  <a:gd name="connsiteY7" fmla="*/ 602602 h 602602"/>
                  <a:gd name="connsiteX8" fmla="*/ 0 w 870158"/>
                  <a:gd name="connsiteY8" fmla="*/ 512985 h 602602"/>
                  <a:gd name="connsiteX9" fmla="*/ 0 w 870158"/>
                  <a:gd name="connsiteY9" fmla="*/ 372062 h 602602"/>
                  <a:gd name="connsiteX10" fmla="*/ 0 w 870158"/>
                  <a:gd name="connsiteY10" fmla="*/ 154529 h 602602"/>
                  <a:gd name="connsiteX11" fmla="*/ 0 w 870158"/>
                  <a:gd name="connsiteY11" fmla="*/ 74415 h 602602"/>
                  <a:gd name="connsiteX12" fmla="*/ 41444 w 870158"/>
                  <a:gd name="connsiteY12" fmla="*/ 0 h 60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158" h="602602">
                    <a:moveTo>
                      <a:pt x="41444" y="0"/>
                    </a:moveTo>
                    <a:lnTo>
                      <a:pt x="279049" y="0"/>
                    </a:lnTo>
                    <a:lnTo>
                      <a:pt x="315201" y="64912"/>
                    </a:lnTo>
                    <a:lnTo>
                      <a:pt x="780541" y="64912"/>
                    </a:lnTo>
                    <a:cubicBezTo>
                      <a:pt x="830035" y="64912"/>
                      <a:pt x="870158" y="105035"/>
                      <a:pt x="870158" y="154529"/>
                    </a:cubicBezTo>
                    <a:lnTo>
                      <a:pt x="870158" y="512985"/>
                    </a:lnTo>
                    <a:cubicBezTo>
                      <a:pt x="870158" y="562479"/>
                      <a:pt x="830035" y="602602"/>
                      <a:pt x="780541" y="602602"/>
                    </a:cubicBezTo>
                    <a:lnTo>
                      <a:pt x="89617" y="602602"/>
                    </a:lnTo>
                    <a:cubicBezTo>
                      <a:pt x="40123" y="602602"/>
                      <a:pt x="0" y="562479"/>
                      <a:pt x="0" y="512985"/>
                    </a:cubicBezTo>
                    <a:lnTo>
                      <a:pt x="0" y="372062"/>
                    </a:lnTo>
                    <a:lnTo>
                      <a:pt x="0" y="154529"/>
                    </a:lnTo>
                    <a:lnTo>
                      <a:pt x="0" y="74415"/>
                    </a:lnTo>
                    <a:cubicBezTo>
                      <a:pt x="0" y="33317"/>
                      <a:pt x="18555" y="0"/>
                      <a:pt x="414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4104432" y="4316355"/>
                <a:ext cx="870158" cy="459195"/>
              </a:xfrm>
              <a:prstGeom prst="roundRect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60" name="Right Arrow 59"/>
          <p:cNvSpPr/>
          <p:nvPr/>
        </p:nvSpPr>
        <p:spPr>
          <a:xfrm>
            <a:off x="9580453" y="4964545"/>
            <a:ext cx="516341" cy="519812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ight Arrow 60"/>
          <p:cNvSpPr/>
          <p:nvPr/>
        </p:nvSpPr>
        <p:spPr>
          <a:xfrm flipH="1">
            <a:off x="2101909" y="5025876"/>
            <a:ext cx="516341" cy="519812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ounded Rectangle 61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175609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042A0C-1A71-8816-DFB4-9AAFB3F73D18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34C19F-4AC3-DBE4-9AD7-22A6578B3A73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5D649595-49FC-71BD-EA56-261CB80581F9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27D6F8-8CF7-5ECB-DC10-F7F7DB88C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934871"/>
            <a:ext cx="7626944" cy="2796620"/>
            <a:chOff x="2512479" y="850444"/>
            <a:chExt cx="7626944" cy="2372620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37262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1" y="1856079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Select a folder containing photos you wish to use for your backgrounds.</a:t>
              </a:r>
            </a:p>
            <a:p>
              <a:pPr algn="ctr"/>
              <a:endParaRPr lang="en-GB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(Do not click cancel!)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 flipH="1">
            <a:off x="3294922" y="1000425"/>
            <a:ext cx="495372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 Upload Photos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733165" y="1190450"/>
            <a:ext cx="801235" cy="502092"/>
            <a:chOff x="7733165" y="1246562"/>
            <a:chExt cx="1030967" cy="646053"/>
          </a:xfrm>
        </p:grpSpPr>
        <p:sp>
          <p:nvSpPr>
            <p:cNvPr id="4" name="Rectangle 3"/>
            <p:cNvSpPr/>
            <p:nvPr/>
          </p:nvSpPr>
          <p:spPr>
            <a:xfrm>
              <a:off x="7733165" y="1349983"/>
              <a:ext cx="1030967" cy="5426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030910" y="1246562"/>
              <a:ext cx="435476" cy="241093"/>
            </a:xfrm>
            <a:prstGeom prst="roundRect">
              <a:avLst>
                <a:gd name="adj" fmla="val 48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/>
          </p:nvSpPr>
          <p:spPr>
            <a:xfrm>
              <a:off x="7809366" y="1430829"/>
              <a:ext cx="92574" cy="9133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onut 28"/>
            <p:cNvSpPr/>
            <p:nvPr/>
          </p:nvSpPr>
          <p:spPr>
            <a:xfrm>
              <a:off x="8063103" y="1434426"/>
              <a:ext cx="380826" cy="375741"/>
            </a:xfrm>
            <a:prstGeom prst="donut">
              <a:avLst>
                <a:gd name="adj" fmla="val 1268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7271" y="4303907"/>
            <a:ext cx="2457452" cy="1265508"/>
            <a:chOff x="4648198" y="4799869"/>
            <a:chExt cx="2457452" cy="1265508"/>
          </a:xfrm>
        </p:grpSpPr>
        <p:sp>
          <p:nvSpPr>
            <p:cNvPr id="37" name="Rounded Rectangle 36"/>
            <p:cNvSpPr/>
            <p:nvPr/>
          </p:nvSpPr>
          <p:spPr>
            <a:xfrm>
              <a:off x="4648199" y="4799869"/>
              <a:ext cx="2457451" cy="1265508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 flipH="1">
              <a:off x="4648198" y="4994842"/>
              <a:ext cx="2457451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Get Photos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289066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102C904-28F2-63AE-39AD-125106191420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A3CC24-4AF7-21CB-8AD8-293DBE1BDD14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2E717916-D7FF-97B4-9EA2-816B7BF2EC62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2FA823-0274-D408-4CF2-D8B58CADF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934871"/>
            <a:ext cx="7626944" cy="2372620"/>
            <a:chOff x="2512479" y="850444"/>
            <a:chExt cx="7626944" cy="2372620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37262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1872988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 you wish to use more commonly used targets, animals, or your own custom shape?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 flipH="1">
            <a:off x="3294923" y="1000425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 ‘Science or Fun’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05826" y="3621597"/>
            <a:ext cx="2079576" cy="1580591"/>
            <a:chOff x="3294924" y="3833545"/>
            <a:chExt cx="2079576" cy="1580591"/>
          </a:xfrm>
        </p:grpSpPr>
        <p:grpSp>
          <p:nvGrpSpPr>
            <p:cNvPr id="31" name="Group 30"/>
            <p:cNvGrpSpPr/>
            <p:nvPr/>
          </p:nvGrpSpPr>
          <p:grpSpPr>
            <a:xfrm>
              <a:off x="3697478" y="3833545"/>
              <a:ext cx="1274465" cy="1265508"/>
              <a:chOff x="4314295" y="4150553"/>
              <a:chExt cx="2079576" cy="1265508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ellipse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7286" y="4077215"/>
              <a:ext cx="654848" cy="685567"/>
            </a:xfrm>
            <a:prstGeom prst="ellipse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3294924" y="4782284"/>
              <a:ext cx="2079576" cy="631852"/>
              <a:chOff x="4314295" y="4150553"/>
              <a:chExt cx="2079576" cy="1265508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Targets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305053" y="3620062"/>
            <a:ext cx="2079576" cy="1588697"/>
            <a:chOff x="6817495" y="3825439"/>
            <a:chExt cx="2079576" cy="1588697"/>
          </a:xfrm>
        </p:grpSpPr>
        <p:grpSp>
          <p:nvGrpSpPr>
            <p:cNvPr id="34" name="Group 33"/>
            <p:cNvGrpSpPr/>
            <p:nvPr/>
          </p:nvGrpSpPr>
          <p:grpSpPr>
            <a:xfrm>
              <a:off x="7235528" y="3825439"/>
              <a:ext cx="1274465" cy="1265508"/>
              <a:chOff x="4314295" y="4150553"/>
              <a:chExt cx="2079576" cy="1265508"/>
            </a:xfrm>
          </p:grpSpPr>
          <p:sp>
            <p:nvSpPr>
              <p:cNvPr id="35" name="Rounded Rectangle 3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ellipse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817495" y="4777649"/>
              <a:ext cx="2079576" cy="636487"/>
              <a:chOff x="4314295" y="4150553"/>
              <a:chExt cx="2079576" cy="1265508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Creator</a:t>
                </a: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056212" y="4656955"/>
            <a:ext cx="2079576" cy="1580591"/>
            <a:chOff x="3294924" y="3833545"/>
            <a:chExt cx="2079576" cy="1580591"/>
          </a:xfrm>
        </p:grpSpPr>
        <p:grpSp>
          <p:nvGrpSpPr>
            <p:cNvPr id="27" name="Group 26"/>
            <p:cNvGrpSpPr/>
            <p:nvPr/>
          </p:nvGrpSpPr>
          <p:grpSpPr>
            <a:xfrm>
              <a:off x="3697478" y="3833545"/>
              <a:ext cx="1274465" cy="1265508"/>
              <a:chOff x="4314295" y="4150553"/>
              <a:chExt cx="2079576" cy="1265508"/>
            </a:xfrm>
          </p:grpSpPr>
          <p:sp>
            <p:nvSpPr>
              <p:cNvPr id="40" name="Rounded Rectangle 3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ellipse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3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294924" y="4782284"/>
              <a:ext cx="2079576" cy="631852"/>
              <a:chOff x="4314295" y="4150553"/>
              <a:chExt cx="2079576" cy="1265508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Animals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690" y="4915409"/>
            <a:ext cx="586700" cy="58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382" y="3868239"/>
            <a:ext cx="674418" cy="61265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73772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CE3B02-6E42-0D3F-A40B-397630B530DC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4760754-86DF-27BD-BC65-B97D188CA6C5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99BC023F-6254-5F9D-6DBD-922F16030F11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9B2E19-67CE-AB5D-7201-4A31926DB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926162"/>
            <a:ext cx="7626944" cy="2372620"/>
            <a:chOff x="2512479" y="850444"/>
            <a:chExt cx="7626944" cy="2372620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37262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1872988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Click on </a:t>
              </a:r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which target shape you would like to try to find?</a:t>
              </a:r>
            </a:p>
          </p:txBody>
        </p:sp>
      </p:grpSp>
      <p:sp>
        <p:nvSpPr>
          <p:cNvPr id="10" name="Isosceles Triangle 9"/>
          <p:cNvSpPr/>
          <p:nvPr/>
        </p:nvSpPr>
        <p:spPr>
          <a:xfrm>
            <a:off x="2521943" y="4025209"/>
            <a:ext cx="1678143" cy="1006881"/>
          </a:xfrm>
          <a:prstGeom prst="triangl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Triangle</a:t>
            </a:r>
          </a:p>
        </p:txBody>
      </p:sp>
      <p:sp>
        <p:nvSpPr>
          <p:cNvPr id="59" name="Oval 58"/>
          <p:cNvSpPr/>
          <p:nvPr/>
        </p:nvSpPr>
        <p:spPr>
          <a:xfrm>
            <a:off x="4481093" y="4949274"/>
            <a:ext cx="1225751" cy="1225751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Circle</a:t>
            </a:r>
          </a:p>
        </p:txBody>
      </p:sp>
      <p:sp>
        <p:nvSpPr>
          <p:cNvPr id="60" name="Oval 59"/>
          <p:cNvSpPr/>
          <p:nvPr/>
        </p:nvSpPr>
        <p:spPr>
          <a:xfrm>
            <a:off x="8897071" y="4094591"/>
            <a:ext cx="969380" cy="1225751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Oval</a:t>
            </a:r>
          </a:p>
        </p:txBody>
      </p:sp>
      <p:sp>
        <p:nvSpPr>
          <p:cNvPr id="64" name="Freeform 63"/>
          <p:cNvSpPr/>
          <p:nvPr/>
        </p:nvSpPr>
        <p:spPr>
          <a:xfrm>
            <a:off x="7413703" y="4949274"/>
            <a:ext cx="907044" cy="1190236"/>
          </a:xfrm>
          <a:custGeom>
            <a:avLst/>
            <a:gdLst>
              <a:gd name="connsiteX0" fmla="*/ 1044054 w 2088108"/>
              <a:gd name="connsiteY0" fmla="*/ 0 h 2603668"/>
              <a:gd name="connsiteX1" fmla="*/ 2050142 w 2088108"/>
              <a:gd name="connsiteY1" fmla="*/ 1249203 h 2603668"/>
              <a:gd name="connsiteX2" fmla="*/ 1044054 w 2088108"/>
              <a:gd name="connsiteY2" fmla="*/ 2593654 h 2603668"/>
              <a:gd name="connsiteX3" fmla="*/ 37966 w 2088108"/>
              <a:gd name="connsiteY3" fmla="*/ 1249203 h 2603668"/>
              <a:gd name="connsiteX4" fmla="*/ 1044054 w 2088108"/>
              <a:gd name="connsiteY4" fmla="*/ 0 h 2603668"/>
              <a:gd name="connsiteX0" fmla="*/ 1044054 w 2088108"/>
              <a:gd name="connsiteY0" fmla="*/ 0 h 2603668"/>
              <a:gd name="connsiteX1" fmla="*/ 2050142 w 2088108"/>
              <a:gd name="connsiteY1" fmla="*/ 1249203 h 2603668"/>
              <a:gd name="connsiteX2" fmla="*/ 1044054 w 2088108"/>
              <a:gd name="connsiteY2" fmla="*/ 2593654 h 2603668"/>
              <a:gd name="connsiteX3" fmla="*/ 37966 w 2088108"/>
              <a:gd name="connsiteY3" fmla="*/ 1249203 h 2603668"/>
              <a:gd name="connsiteX4" fmla="*/ 1044054 w 2088108"/>
              <a:gd name="connsiteY4" fmla="*/ 0 h 2603668"/>
              <a:gd name="connsiteX0" fmla="*/ 1045916 w 2091832"/>
              <a:gd name="connsiteY0" fmla="*/ 0 h 2594845"/>
              <a:gd name="connsiteX1" fmla="*/ 2052004 w 2091832"/>
              <a:gd name="connsiteY1" fmla="*/ 1249203 h 2594845"/>
              <a:gd name="connsiteX2" fmla="*/ 1045916 w 2091832"/>
              <a:gd name="connsiteY2" fmla="*/ 2593654 h 2594845"/>
              <a:gd name="connsiteX3" fmla="*/ 39828 w 2091832"/>
              <a:gd name="connsiteY3" fmla="*/ 1249203 h 2594845"/>
              <a:gd name="connsiteX4" fmla="*/ 1045916 w 2091832"/>
              <a:gd name="connsiteY4" fmla="*/ 0 h 2594845"/>
              <a:gd name="connsiteX0" fmla="*/ 1051139 w 2102278"/>
              <a:gd name="connsiteY0" fmla="*/ 0 h 2594845"/>
              <a:gd name="connsiteX1" fmla="*/ 2057227 w 2102278"/>
              <a:gd name="connsiteY1" fmla="*/ 1249203 h 2594845"/>
              <a:gd name="connsiteX2" fmla="*/ 1051139 w 2102278"/>
              <a:gd name="connsiteY2" fmla="*/ 2593654 h 2594845"/>
              <a:gd name="connsiteX3" fmla="*/ 45051 w 2102278"/>
              <a:gd name="connsiteY3" fmla="*/ 1249203 h 2594845"/>
              <a:gd name="connsiteX4" fmla="*/ 1051139 w 2102278"/>
              <a:gd name="connsiteY4" fmla="*/ 0 h 259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278" h="2594845">
                <a:moveTo>
                  <a:pt x="1051139" y="0"/>
                </a:moveTo>
                <a:cubicBezTo>
                  <a:pt x="1401783" y="24526"/>
                  <a:pt x="1838154" y="428211"/>
                  <a:pt x="2057227" y="1249203"/>
                </a:cubicBezTo>
                <a:cubicBezTo>
                  <a:pt x="2276301" y="2070195"/>
                  <a:pt x="1656970" y="2563255"/>
                  <a:pt x="1051139" y="2593654"/>
                </a:cubicBezTo>
                <a:cubicBezTo>
                  <a:pt x="445308" y="2624053"/>
                  <a:pt x="-174023" y="2070195"/>
                  <a:pt x="45051" y="1249203"/>
                </a:cubicBezTo>
                <a:cubicBezTo>
                  <a:pt x="264124" y="428211"/>
                  <a:pt x="700495" y="24526"/>
                  <a:pt x="1051139" y="0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Egg</a:t>
            </a:r>
          </a:p>
        </p:txBody>
      </p:sp>
      <p:sp>
        <p:nvSpPr>
          <p:cNvPr id="65" name="Oval 64"/>
          <p:cNvSpPr/>
          <p:nvPr/>
        </p:nvSpPr>
        <p:spPr>
          <a:xfrm>
            <a:off x="6155847" y="4130779"/>
            <a:ext cx="580843" cy="1190236"/>
          </a:xfrm>
          <a:custGeom>
            <a:avLst/>
            <a:gdLst>
              <a:gd name="connsiteX0" fmla="*/ 0 w 1564668"/>
              <a:gd name="connsiteY0" fmla="*/ 1098608 h 2197216"/>
              <a:gd name="connsiteX1" fmla="*/ 782334 w 1564668"/>
              <a:gd name="connsiteY1" fmla="*/ 0 h 2197216"/>
              <a:gd name="connsiteX2" fmla="*/ 1564668 w 1564668"/>
              <a:gd name="connsiteY2" fmla="*/ 1098608 h 2197216"/>
              <a:gd name="connsiteX3" fmla="*/ 782334 w 1564668"/>
              <a:gd name="connsiteY3" fmla="*/ 2197216 h 2197216"/>
              <a:gd name="connsiteX4" fmla="*/ 0 w 1564668"/>
              <a:gd name="connsiteY4" fmla="*/ 1098608 h 2197216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199"/>
              <a:gd name="connsiteX1" fmla="*/ 782334 w 1564668"/>
              <a:gd name="connsiteY1" fmla="*/ 0 h 4674199"/>
              <a:gd name="connsiteX2" fmla="*/ 1564668 w 1564668"/>
              <a:gd name="connsiteY2" fmla="*/ 1098608 h 4674199"/>
              <a:gd name="connsiteX3" fmla="*/ 782334 w 1564668"/>
              <a:gd name="connsiteY3" fmla="*/ 4674199 h 4674199"/>
              <a:gd name="connsiteX4" fmla="*/ 0 w 1564668"/>
              <a:gd name="connsiteY4" fmla="*/ 1098608 h 4674199"/>
              <a:gd name="connsiteX0" fmla="*/ 0 w 1564668"/>
              <a:gd name="connsiteY0" fmla="*/ 1098608 h 4674332"/>
              <a:gd name="connsiteX1" fmla="*/ 782334 w 1564668"/>
              <a:gd name="connsiteY1" fmla="*/ 0 h 4674332"/>
              <a:gd name="connsiteX2" fmla="*/ 1564668 w 1564668"/>
              <a:gd name="connsiteY2" fmla="*/ 1098608 h 4674332"/>
              <a:gd name="connsiteX3" fmla="*/ 782334 w 1564668"/>
              <a:gd name="connsiteY3" fmla="*/ 4674199 h 4674332"/>
              <a:gd name="connsiteX4" fmla="*/ 0 w 1564668"/>
              <a:gd name="connsiteY4" fmla="*/ 1098608 h 4674332"/>
              <a:gd name="connsiteX0" fmla="*/ 23 w 1564691"/>
              <a:gd name="connsiteY0" fmla="*/ 1098608 h 4662758"/>
              <a:gd name="connsiteX1" fmla="*/ 782357 w 1564691"/>
              <a:gd name="connsiteY1" fmla="*/ 0 h 4662758"/>
              <a:gd name="connsiteX2" fmla="*/ 1564691 w 1564691"/>
              <a:gd name="connsiteY2" fmla="*/ 1098608 h 4662758"/>
              <a:gd name="connsiteX3" fmla="*/ 759208 w 1564691"/>
              <a:gd name="connsiteY3" fmla="*/ 4662624 h 4662758"/>
              <a:gd name="connsiteX4" fmla="*/ 23 w 1564691"/>
              <a:gd name="connsiteY4" fmla="*/ 1098608 h 466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691" h="4662758">
                <a:moveTo>
                  <a:pt x="23" y="1098608"/>
                </a:moveTo>
                <a:cubicBezTo>
                  <a:pt x="3881" y="321504"/>
                  <a:pt x="350286" y="0"/>
                  <a:pt x="782357" y="0"/>
                </a:cubicBezTo>
                <a:cubicBezTo>
                  <a:pt x="1214428" y="0"/>
                  <a:pt x="1564691" y="491864"/>
                  <a:pt x="1564691" y="1098608"/>
                </a:cubicBezTo>
                <a:cubicBezTo>
                  <a:pt x="1564691" y="1705352"/>
                  <a:pt x="1052383" y="4685773"/>
                  <a:pt x="759208" y="4662624"/>
                </a:cubicBezTo>
                <a:cubicBezTo>
                  <a:pt x="466033" y="4639475"/>
                  <a:pt x="-3835" y="1875712"/>
                  <a:pt x="23" y="1098608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Tear</a:t>
            </a:r>
          </a:p>
        </p:txBody>
      </p:sp>
      <p:sp>
        <p:nvSpPr>
          <p:cNvPr id="68" name="Rectangle 67"/>
          <p:cNvSpPr/>
          <p:nvPr/>
        </p:nvSpPr>
        <p:spPr>
          <a:xfrm flipH="1">
            <a:off x="3294924" y="1000425"/>
            <a:ext cx="5078765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 Choose a Target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C4ECE6-391D-FF65-1DFB-97962EED2C09}"/>
              </a:ext>
            </a:extLst>
          </p:cNvPr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Target with solid fill">
            <a:extLst>
              <a:ext uri="{FF2B5EF4-FFF2-40B4-BE49-F238E27FC236}">
                <a16:creationId xmlns:a16="http://schemas.microsoft.com/office/drawing/2014/main" id="{D2E1AB9A-3590-95E2-7680-CB95B5A020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950297" y="1091259"/>
            <a:ext cx="793728" cy="7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74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C6FFC6-99EA-252E-6568-BF7D7C343127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71A39C-AC2F-C78D-51DE-2F4BA266E2F7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AD0C9518-60EC-282C-09A5-1C5D69639EF5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55E121-C1F6-0306-5EFB-C43CFB9E3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31454">
            <a:off x="5534420" y="3860711"/>
            <a:ext cx="942992" cy="1507241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5393982" y="3724548"/>
            <a:ext cx="1397936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Grasshopper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05097">
            <a:off x="2586205" y="3350845"/>
            <a:ext cx="1060961" cy="2600853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2950200" y="3724548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Newt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0477" y="5737349"/>
            <a:ext cx="1309989" cy="679711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5075990" y="5599537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Moth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55461">
            <a:off x="7678298" y="3637667"/>
            <a:ext cx="1273559" cy="1342168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8897071" y="3724548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Toad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304365" flipH="1">
            <a:off x="6392503" y="4882090"/>
            <a:ext cx="1983708" cy="1983708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8000821" y="5289654"/>
            <a:ext cx="964825" cy="3652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Crab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2282528" y="926162"/>
            <a:ext cx="7626944" cy="2372620"/>
            <a:chOff x="2512479" y="757844"/>
            <a:chExt cx="7626944" cy="2372620"/>
          </a:xfrm>
        </p:grpSpPr>
        <p:sp>
          <p:nvSpPr>
            <p:cNvPr id="45" name="Rounded Rectangle 44"/>
            <p:cNvSpPr/>
            <p:nvPr/>
          </p:nvSpPr>
          <p:spPr>
            <a:xfrm>
              <a:off x="2512479" y="757844"/>
              <a:ext cx="7626944" cy="237262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2841492" y="1780388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Click on </a:t>
              </a:r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which animal shape you would like to try to find?</a:t>
              </a:r>
            </a:p>
          </p:txBody>
        </p:sp>
      </p:grpSp>
      <p:sp>
        <p:nvSpPr>
          <p:cNvPr id="47" name="Rectangle 46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 flipH="1">
            <a:off x="3294924" y="1000425"/>
            <a:ext cx="5078765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Choose an Animal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9140" y="1152898"/>
            <a:ext cx="586700" cy="58670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65478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71B591-FC75-8785-F126-6CC26E021788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9DEF7D-B2AF-9B70-3607-C13960CDCBFD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B229C265-3DC0-6BFF-7942-60CF4C462A41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00D399-E981-639F-F685-922CB88DB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926162"/>
            <a:ext cx="7626944" cy="2171744"/>
            <a:chOff x="2512479" y="757844"/>
            <a:chExt cx="7626944" cy="2171744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757844"/>
              <a:ext cx="7626944" cy="2171744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1889835"/>
              <a:ext cx="6968912" cy="775674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Import shape, choose a size and pattern then go.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 flipH="1">
            <a:off x="3294924" y="1000425"/>
            <a:ext cx="5078765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 Target Creator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723" y="1152897"/>
            <a:ext cx="674418" cy="612658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38335" y="3560801"/>
            <a:ext cx="1443545" cy="144354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3555186" y="4893152"/>
            <a:ext cx="1152143" cy="42801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H="1">
            <a:off x="3625789" y="4970344"/>
            <a:ext cx="1010939" cy="27363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Draw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489751" y="4893152"/>
            <a:ext cx="1152143" cy="42801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 flipH="1">
            <a:off x="7560354" y="4970344"/>
            <a:ext cx="1010939" cy="27363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Upload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06929" y="4056731"/>
            <a:ext cx="951212" cy="671050"/>
            <a:chOff x="7368505" y="3750225"/>
            <a:chExt cx="1390240" cy="980770"/>
          </a:xfrm>
        </p:grpSpPr>
        <p:sp>
          <p:nvSpPr>
            <p:cNvPr id="29" name="Freeform 28"/>
            <p:cNvSpPr/>
            <p:nvPr/>
          </p:nvSpPr>
          <p:spPr>
            <a:xfrm>
              <a:off x="7368505" y="3750225"/>
              <a:ext cx="1390238" cy="962769"/>
            </a:xfrm>
            <a:custGeom>
              <a:avLst/>
              <a:gdLst>
                <a:gd name="connsiteX0" fmla="*/ 41444 w 870158"/>
                <a:gd name="connsiteY0" fmla="*/ 0 h 602602"/>
                <a:gd name="connsiteX1" fmla="*/ 279049 w 870158"/>
                <a:gd name="connsiteY1" fmla="*/ 0 h 602602"/>
                <a:gd name="connsiteX2" fmla="*/ 315201 w 870158"/>
                <a:gd name="connsiteY2" fmla="*/ 64912 h 602602"/>
                <a:gd name="connsiteX3" fmla="*/ 780541 w 870158"/>
                <a:gd name="connsiteY3" fmla="*/ 64912 h 602602"/>
                <a:gd name="connsiteX4" fmla="*/ 870158 w 870158"/>
                <a:gd name="connsiteY4" fmla="*/ 154529 h 602602"/>
                <a:gd name="connsiteX5" fmla="*/ 870158 w 870158"/>
                <a:gd name="connsiteY5" fmla="*/ 512985 h 602602"/>
                <a:gd name="connsiteX6" fmla="*/ 780541 w 870158"/>
                <a:gd name="connsiteY6" fmla="*/ 602602 h 602602"/>
                <a:gd name="connsiteX7" fmla="*/ 89617 w 870158"/>
                <a:gd name="connsiteY7" fmla="*/ 602602 h 602602"/>
                <a:gd name="connsiteX8" fmla="*/ 0 w 870158"/>
                <a:gd name="connsiteY8" fmla="*/ 512985 h 602602"/>
                <a:gd name="connsiteX9" fmla="*/ 0 w 870158"/>
                <a:gd name="connsiteY9" fmla="*/ 372062 h 602602"/>
                <a:gd name="connsiteX10" fmla="*/ 0 w 870158"/>
                <a:gd name="connsiteY10" fmla="*/ 154529 h 602602"/>
                <a:gd name="connsiteX11" fmla="*/ 0 w 870158"/>
                <a:gd name="connsiteY11" fmla="*/ 74415 h 602602"/>
                <a:gd name="connsiteX12" fmla="*/ 41444 w 870158"/>
                <a:gd name="connsiteY12" fmla="*/ 0 h 60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0158" h="602602">
                  <a:moveTo>
                    <a:pt x="41444" y="0"/>
                  </a:moveTo>
                  <a:lnTo>
                    <a:pt x="279049" y="0"/>
                  </a:lnTo>
                  <a:lnTo>
                    <a:pt x="315201" y="64912"/>
                  </a:lnTo>
                  <a:lnTo>
                    <a:pt x="780541" y="64912"/>
                  </a:lnTo>
                  <a:cubicBezTo>
                    <a:pt x="830035" y="64912"/>
                    <a:pt x="870158" y="105035"/>
                    <a:pt x="870158" y="154529"/>
                  </a:cubicBezTo>
                  <a:lnTo>
                    <a:pt x="870158" y="512985"/>
                  </a:lnTo>
                  <a:cubicBezTo>
                    <a:pt x="870158" y="562479"/>
                    <a:pt x="830035" y="602602"/>
                    <a:pt x="780541" y="602602"/>
                  </a:cubicBezTo>
                  <a:lnTo>
                    <a:pt x="89617" y="602602"/>
                  </a:lnTo>
                  <a:cubicBezTo>
                    <a:pt x="40123" y="602602"/>
                    <a:pt x="0" y="562479"/>
                    <a:pt x="0" y="512985"/>
                  </a:cubicBezTo>
                  <a:lnTo>
                    <a:pt x="0" y="372062"/>
                  </a:lnTo>
                  <a:lnTo>
                    <a:pt x="0" y="154529"/>
                  </a:lnTo>
                  <a:lnTo>
                    <a:pt x="0" y="74415"/>
                  </a:lnTo>
                  <a:cubicBezTo>
                    <a:pt x="0" y="33317"/>
                    <a:pt x="18555" y="0"/>
                    <a:pt x="41444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368507" y="3997346"/>
              <a:ext cx="1390238" cy="733649"/>
            </a:xfrm>
            <a:prstGeom prst="round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846830" y="3614900"/>
            <a:ext cx="2484000" cy="2484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5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10E358-FEDB-268B-EC07-E40E9E03D874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576A3F-17C7-1ABC-0525-E1AF57518708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43BB55C5-1856-BE9D-B69D-890CEC745C27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86AAB3-D63E-A53F-14F7-7AB356012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94140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1989491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Would you like to use advanced settings?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(Warning! some settings will make the game longer)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90022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3" y="1015665"/>
            <a:ext cx="5602146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Advanced Settings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94924" y="4461856"/>
            <a:ext cx="5602147" cy="1265508"/>
            <a:chOff x="3294924" y="4689684"/>
            <a:chExt cx="5602147" cy="1265508"/>
          </a:xfrm>
        </p:grpSpPr>
        <p:grpSp>
          <p:nvGrpSpPr>
            <p:cNvPr id="59" name="Group 58"/>
            <p:cNvGrpSpPr/>
            <p:nvPr/>
          </p:nvGrpSpPr>
          <p:grpSpPr>
            <a:xfrm>
              <a:off x="3294924" y="4689684"/>
              <a:ext cx="2079576" cy="1265508"/>
              <a:chOff x="4314295" y="4150553"/>
              <a:chExt cx="2079576" cy="1265508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Yes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6817495" y="4689684"/>
              <a:ext cx="2079576" cy="1265508"/>
              <a:chOff x="4314295" y="4150553"/>
              <a:chExt cx="2079576" cy="1265508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No</a:t>
                </a:r>
              </a:p>
            </p:txBody>
          </p:sp>
        </p:grpSp>
      </p:grpSp>
      <p:sp>
        <p:nvSpPr>
          <p:cNvPr id="19" name="Rounded Rectangle 18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57418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88809E-29FE-1195-722A-141CEE646D05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B4A830-0EAE-EC91-B422-A34536B11985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16811841-2BED-2E96-4BFB-006B244FA6E1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0B286E-5BA0-BE54-CEAA-F3379156D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4" y="659934"/>
            <a:ext cx="7626944" cy="4270805"/>
            <a:chOff x="2512479" y="850442"/>
            <a:chExt cx="7626944" cy="4270805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2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3" y="2185327"/>
              <a:ext cx="6968912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If this is your first time playing. The aim of the game is to evolve a population of camouflaged ‘prey’ to habitats that you choose.</a:t>
              </a:r>
            </a:p>
            <a:p>
              <a:pPr algn="ctr"/>
              <a:endPara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Get Photos </a:t>
              </a:r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	</a:t>
              </a:r>
              <a:r>
                <a: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Create a Population </a:t>
              </a:r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	</a:t>
              </a:r>
              <a:r>
                <a: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Then Play!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1) How to Play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4369" y="5156772"/>
            <a:ext cx="5063250" cy="1152152"/>
            <a:chOff x="3682678" y="5156773"/>
            <a:chExt cx="5063250" cy="1152152"/>
          </a:xfrm>
        </p:grpSpPr>
        <p:sp>
          <p:nvSpPr>
            <p:cNvPr id="11" name="Right Arrow 10"/>
            <p:cNvSpPr/>
            <p:nvPr/>
          </p:nvSpPr>
          <p:spPr>
            <a:xfrm>
              <a:off x="7257642" y="5156773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3682678" y="5156774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Bahnschrift SemiLight SemiConde" panose="020B0502040204020203" pitchFamily="34" charset="0"/>
                </a:rPr>
                <a:t>Prior </a:t>
              </a:r>
              <a:r>
                <a:rPr lang="en-GB" dirty="0">
                  <a:latin typeface="Bahnschrift SemiLight SemiConde" panose="020B0502040204020203" pitchFamily="34" charset="0"/>
                </a:rPr>
                <a:t>Page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94921" y="3766824"/>
            <a:ext cx="969953" cy="651763"/>
            <a:chOff x="7733165" y="1246562"/>
            <a:chExt cx="1030967" cy="646053"/>
          </a:xfrm>
        </p:grpSpPr>
        <p:sp>
          <p:nvSpPr>
            <p:cNvPr id="18" name="Rectangle 17"/>
            <p:cNvSpPr/>
            <p:nvPr/>
          </p:nvSpPr>
          <p:spPr>
            <a:xfrm>
              <a:off x="7733165" y="1349983"/>
              <a:ext cx="1030967" cy="5426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030910" y="1246562"/>
              <a:ext cx="435476" cy="241093"/>
            </a:xfrm>
            <a:prstGeom prst="roundRect">
              <a:avLst>
                <a:gd name="adj" fmla="val 48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/>
            <p:cNvSpPr/>
            <p:nvPr/>
          </p:nvSpPr>
          <p:spPr>
            <a:xfrm>
              <a:off x="7809366" y="1430829"/>
              <a:ext cx="92574" cy="9133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Donut 23"/>
            <p:cNvSpPr/>
            <p:nvPr/>
          </p:nvSpPr>
          <p:spPr>
            <a:xfrm>
              <a:off x="8063103" y="1434426"/>
              <a:ext cx="380826" cy="375741"/>
            </a:xfrm>
            <a:prstGeom prst="donut">
              <a:avLst>
                <a:gd name="adj" fmla="val 1268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56" y="3607025"/>
            <a:ext cx="1460476" cy="1059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512" y="3573066"/>
            <a:ext cx="1098556" cy="11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60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5A085DA-3CE7-BBA6-4D8D-53E045704D93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45B076-CACC-A3AF-6276-8C6030AAFC7E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4ADB96D9-983F-CC08-F73D-D267E3C00021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F6FBC5-4CE6-3BB5-973D-C977DA5A1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92616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2113185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how many generations you’d like to run. (More generations = longer games)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505199" y="1000425"/>
            <a:ext cx="4983250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Generations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520611" y="1187026"/>
            <a:ext cx="777982" cy="597610"/>
            <a:chOff x="7196209" y="1284033"/>
            <a:chExt cx="777982" cy="597610"/>
          </a:xfrm>
        </p:grpSpPr>
        <p:sp>
          <p:nvSpPr>
            <p:cNvPr id="18" name="Oval 17"/>
            <p:cNvSpPr/>
            <p:nvPr/>
          </p:nvSpPr>
          <p:spPr>
            <a:xfrm>
              <a:off x="7196209" y="1685176"/>
              <a:ext cx="196467" cy="1964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/>
            <p:cNvSpPr/>
            <p:nvPr/>
          </p:nvSpPr>
          <p:spPr>
            <a:xfrm>
              <a:off x="7474655" y="1773797"/>
              <a:ext cx="21216" cy="212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Connector 23"/>
            <p:cNvCxnSpPr>
              <a:stCxn id="18" idx="6"/>
              <a:endCxn id="69" idx="2"/>
            </p:cNvCxnSpPr>
            <p:nvPr/>
          </p:nvCxnSpPr>
          <p:spPr>
            <a:xfrm>
              <a:off x="7392676" y="1783410"/>
              <a:ext cx="81980" cy="9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7485263" y="1586381"/>
              <a:ext cx="0" cy="1874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495871" y="1783409"/>
              <a:ext cx="81980" cy="9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7577863" y="1683122"/>
              <a:ext cx="196467" cy="1964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7485262" y="1575243"/>
              <a:ext cx="396000" cy="5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/>
            <p:nvPr/>
          </p:nvSpPr>
          <p:spPr>
            <a:xfrm>
              <a:off x="7475184" y="1565165"/>
              <a:ext cx="21216" cy="212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7485263" y="1376199"/>
              <a:ext cx="0" cy="1874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7875958" y="1376199"/>
              <a:ext cx="0" cy="1874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7777724" y="1288207"/>
              <a:ext cx="196467" cy="1964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/>
            <p:cNvSpPr/>
            <p:nvPr/>
          </p:nvSpPr>
          <p:spPr>
            <a:xfrm>
              <a:off x="7387030" y="1284033"/>
              <a:ext cx="196467" cy="1964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/>
            <p:cNvSpPr/>
            <p:nvPr/>
          </p:nvSpPr>
          <p:spPr>
            <a:xfrm>
              <a:off x="7865350" y="1565165"/>
              <a:ext cx="21216" cy="212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282528" y="4104718"/>
            <a:ext cx="7626944" cy="1799938"/>
            <a:chOff x="2282528" y="4104718"/>
            <a:chExt cx="5627075" cy="1799938"/>
          </a:xfrm>
        </p:grpSpPr>
        <p:grpSp>
          <p:nvGrpSpPr>
            <p:cNvPr id="107" name="Group 106"/>
            <p:cNvGrpSpPr/>
            <p:nvPr/>
          </p:nvGrpSpPr>
          <p:grpSpPr>
            <a:xfrm>
              <a:off x="2282528" y="4104718"/>
              <a:ext cx="1655929" cy="657852"/>
              <a:chOff x="4314295" y="4150553"/>
              <a:chExt cx="2079576" cy="1265508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5</a:t>
                </a: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4282392" y="4104718"/>
              <a:ext cx="1655929" cy="657852"/>
              <a:chOff x="4314295" y="4150553"/>
              <a:chExt cx="2079576" cy="1265508"/>
            </a:xfrm>
          </p:grpSpPr>
          <p:sp>
            <p:nvSpPr>
              <p:cNvPr id="121" name="Rounded Rectangle 120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10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6253674" y="4104718"/>
              <a:ext cx="1655929" cy="657852"/>
              <a:chOff x="4314295" y="4150553"/>
              <a:chExt cx="2079576" cy="1265508"/>
            </a:xfrm>
          </p:grpSpPr>
          <p:sp>
            <p:nvSpPr>
              <p:cNvPr id="119" name="Rounded Rectangle 118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43C0C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Rectangle 119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20</a:t>
                </a: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2282528" y="5246804"/>
              <a:ext cx="1655929" cy="657852"/>
              <a:chOff x="4314295" y="4150553"/>
              <a:chExt cx="2079576" cy="1265508"/>
            </a:xfrm>
          </p:grpSpPr>
          <p:sp>
            <p:nvSpPr>
              <p:cNvPr id="117" name="Rounded Rectangle 116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Rectangle 117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30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82392" y="5246804"/>
              <a:ext cx="1655929" cy="657852"/>
              <a:chOff x="4314295" y="4150553"/>
              <a:chExt cx="2079576" cy="1265508"/>
            </a:xfrm>
          </p:grpSpPr>
          <p:sp>
            <p:nvSpPr>
              <p:cNvPr id="115" name="Rounded Rectangle 114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40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253674" y="5246804"/>
              <a:ext cx="1655929" cy="657852"/>
              <a:chOff x="4314295" y="4150553"/>
              <a:chExt cx="2079576" cy="1265508"/>
            </a:xfrm>
          </p:grpSpPr>
          <p:sp>
            <p:nvSpPr>
              <p:cNvPr id="113" name="Rounded Rectangle 112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50</a:t>
                </a:r>
              </a:p>
            </p:txBody>
          </p:sp>
        </p:grpSp>
      </p:grpSp>
      <p:sp>
        <p:nvSpPr>
          <p:cNvPr id="46" name="Rounded Rectangle 45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509422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A5B611-C630-A829-9FB7-7465B36F8DCB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D2C132-524C-2E92-926E-260665D99987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137BC92E-B00E-7921-8ED2-32FFAB25ADD2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23D2B9-B99B-35BB-F0B3-6786DF13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92616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2044386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how many individuals you’d like to use in a population. (More generations = longer games)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505199" y="1000425"/>
            <a:ext cx="4868489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Choose a Pop Size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826802" y="1220030"/>
            <a:ext cx="320040" cy="555813"/>
            <a:chOff x="7826802" y="1312630"/>
            <a:chExt cx="320040" cy="555813"/>
          </a:xfrm>
        </p:grpSpPr>
        <p:sp>
          <p:nvSpPr>
            <p:cNvPr id="7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80381" y="1220030"/>
            <a:ext cx="320040" cy="555813"/>
            <a:chOff x="8180381" y="1312630"/>
            <a:chExt cx="320040" cy="555813"/>
          </a:xfrm>
        </p:grpSpPr>
        <p:sp>
          <p:nvSpPr>
            <p:cNvPr id="60" name="Rounded Rectangle 6"/>
            <p:cNvSpPr/>
            <p:nvPr/>
          </p:nvSpPr>
          <p:spPr>
            <a:xfrm>
              <a:off x="8180381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ounded Rectangle 6"/>
            <p:cNvSpPr/>
            <p:nvPr/>
          </p:nvSpPr>
          <p:spPr>
            <a:xfrm>
              <a:off x="8207000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533563" y="1220030"/>
            <a:ext cx="320040" cy="555813"/>
            <a:chOff x="7826802" y="1312630"/>
            <a:chExt cx="320040" cy="555813"/>
          </a:xfrm>
        </p:grpSpPr>
        <p:sp>
          <p:nvSpPr>
            <p:cNvPr id="63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373543" y="1286493"/>
            <a:ext cx="320040" cy="555813"/>
            <a:chOff x="7826802" y="1312630"/>
            <a:chExt cx="320040" cy="555813"/>
          </a:xfrm>
        </p:grpSpPr>
        <p:sp>
          <p:nvSpPr>
            <p:cNvPr id="66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969951" y="1286493"/>
            <a:ext cx="320040" cy="555813"/>
            <a:chOff x="7826802" y="1312630"/>
            <a:chExt cx="320040" cy="555813"/>
          </a:xfrm>
        </p:grpSpPr>
        <p:sp>
          <p:nvSpPr>
            <p:cNvPr id="69" name="Rounded Rectangle 6"/>
            <p:cNvSpPr/>
            <p:nvPr/>
          </p:nvSpPr>
          <p:spPr>
            <a:xfrm>
              <a:off x="7826802" y="1580575"/>
              <a:ext cx="320040" cy="287868"/>
            </a:xfrm>
            <a:custGeom>
              <a:avLst/>
              <a:gdLst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53341 w 320040"/>
                <a:gd name="connsiteY6" fmla="*/ 411480 h 411480"/>
                <a:gd name="connsiteX7" fmla="*/ 0 w 320040"/>
                <a:gd name="connsiteY7" fmla="*/ 358139 h 411480"/>
                <a:gd name="connsiteX8" fmla="*/ 0 w 320040"/>
                <a:gd name="connsiteY8" fmla="*/ 53341 h 411480"/>
                <a:gd name="connsiteX0" fmla="*/ 0 w 320040"/>
                <a:gd name="connsiteY0" fmla="*/ 53341 h 411480"/>
                <a:gd name="connsiteX1" fmla="*/ 53341 w 320040"/>
                <a:gd name="connsiteY1" fmla="*/ 0 h 411480"/>
                <a:gd name="connsiteX2" fmla="*/ 266699 w 320040"/>
                <a:gd name="connsiteY2" fmla="*/ 0 h 411480"/>
                <a:gd name="connsiteX3" fmla="*/ 320040 w 320040"/>
                <a:gd name="connsiteY3" fmla="*/ 53341 h 411480"/>
                <a:gd name="connsiteX4" fmla="*/ 320040 w 320040"/>
                <a:gd name="connsiteY4" fmla="*/ 358139 h 411480"/>
                <a:gd name="connsiteX5" fmla="*/ 266699 w 320040"/>
                <a:gd name="connsiteY5" fmla="*/ 411480 h 411480"/>
                <a:gd name="connsiteX6" fmla="*/ 0 w 320040"/>
                <a:gd name="connsiteY6" fmla="*/ 358139 h 411480"/>
                <a:gd name="connsiteX7" fmla="*/ 0 w 320040"/>
                <a:gd name="connsiteY7" fmla="*/ 53341 h 411480"/>
                <a:gd name="connsiteX0" fmla="*/ 0 w 320040"/>
                <a:gd name="connsiteY0" fmla="*/ 53341 h 396239"/>
                <a:gd name="connsiteX1" fmla="*/ 53341 w 320040"/>
                <a:gd name="connsiteY1" fmla="*/ 0 h 396239"/>
                <a:gd name="connsiteX2" fmla="*/ 266699 w 320040"/>
                <a:gd name="connsiteY2" fmla="*/ 0 h 396239"/>
                <a:gd name="connsiteX3" fmla="*/ 320040 w 320040"/>
                <a:gd name="connsiteY3" fmla="*/ 53341 h 396239"/>
                <a:gd name="connsiteX4" fmla="*/ 320040 w 320040"/>
                <a:gd name="connsiteY4" fmla="*/ 358139 h 396239"/>
                <a:gd name="connsiteX5" fmla="*/ 0 w 320040"/>
                <a:gd name="connsiteY5" fmla="*/ 358139 h 396239"/>
                <a:gd name="connsiteX6" fmla="*/ 0 w 320040"/>
                <a:gd name="connsiteY6" fmla="*/ 53341 h 396239"/>
                <a:gd name="connsiteX0" fmla="*/ 0 w 320040"/>
                <a:gd name="connsiteY0" fmla="*/ 53341 h 358139"/>
                <a:gd name="connsiteX1" fmla="*/ 53341 w 320040"/>
                <a:gd name="connsiteY1" fmla="*/ 0 h 358139"/>
                <a:gd name="connsiteX2" fmla="*/ 266699 w 320040"/>
                <a:gd name="connsiteY2" fmla="*/ 0 h 358139"/>
                <a:gd name="connsiteX3" fmla="*/ 320040 w 320040"/>
                <a:gd name="connsiteY3" fmla="*/ 53341 h 358139"/>
                <a:gd name="connsiteX4" fmla="*/ 320040 w 320040"/>
                <a:gd name="connsiteY4" fmla="*/ 358139 h 358139"/>
                <a:gd name="connsiteX5" fmla="*/ 0 w 320040"/>
                <a:gd name="connsiteY5" fmla="*/ 358139 h 358139"/>
                <a:gd name="connsiteX6" fmla="*/ 0 w 320040"/>
                <a:gd name="connsiteY6" fmla="*/ 53341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0" h="358139">
                  <a:moveTo>
                    <a:pt x="0" y="53341"/>
                  </a:moveTo>
                  <a:cubicBezTo>
                    <a:pt x="0" y="23882"/>
                    <a:pt x="23882" y="0"/>
                    <a:pt x="53341" y="0"/>
                  </a:cubicBezTo>
                  <a:lnTo>
                    <a:pt x="266699" y="0"/>
                  </a:lnTo>
                  <a:cubicBezTo>
                    <a:pt x="296158" y="0"/>
                    <a:pt x="320040" y="23882"/>
                    <a:pt x="320040" y="53341"/>
                  </a:cubicBezTo>
                  <a:lnTo>
                    <a:pt x="320040" y="358139"/>
                  </a:lnTo>
                  <a:lnTo>
                    <a:pt x="0" y="358139"/>
                  </a:lnTo>
                  <a:lnTo>
                    <a:pt x="0" y="5334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ounded Rectangle 6"/>
            <p:cNvSpPr/>
            <p:nvPr/>
          </p:nvSpPr>
          <p:spPr>
            <a:xfrm>
              <a:off x="7853421" y="1312630"/>
              <a:ext cx="266802" cy="2985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82528" y="4104718"/>
            <a:ext cx="7626944" cy="1799938"/>
            <a:chOff x="2282528" y="4104718"/>
            <a:chExt cx="5627075" cy="1799938"/>
          </a:xfrm>
        </p:grpSpPr>
        <p:grpSp>
          <p:nvGrpSpPr>
            <p:cNvPr id="52" name="Group 51"/>
            <p:cNvGrpSpPr/>
            <p:nvPr/>
          </p:nvGrpSpPr>
          <p:grpSpPr>
            <a:xfrm>
              <a:off x="2282528" y="4104718"/>
              <a:ext cx="1655929" cy="657852"/>
              <a:chOff x="4314295" y="4150553"/>
              <a:chExt cx="2079576" cy="1265508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12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282392" y="4104718"/>
              <a:ext cx="1655929" cy="657852"/>
              <a:chOff x="4314295" y="4150553"/>
              <a:chExt cx="2079576" cy="1265508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24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253674" y="4104718"/>
              <a:ext cx="1655929" cy="657852"/>
              <a:chOff x="4314295" y="4150553"/>
              <a:chExt cx="2079576" cy="1265508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43C0C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36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2282528" y="5246804"/>
              <a:ext cx="1655929" cy="657852"/>
              <a:chOff x="4314295" y="4150553"/>
              <a:chExt cx="2079576" cy="1265508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48</a:t>
                </a: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4282392" y="5246804"/>
              <a:ext cx="1655929" cy="657852"/>
              <a:chOff x="4314295" y="4150553"/>
              <a:chExt cx="2079576" cy="1265508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64</a:t>
                </a: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6253674" y="5246804"/>
              <a:ext cx="1655929" cy="657852"/>
              <a:chOff x="4314295" y="4150553"/>
              <a:chExt cx="2079576" cy="1265508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72</a:t>
                </a:r>
              </a:p>
            </p:txBody>
          </p:sp>
        </p:grpSp>
      </p:grpSp>
      <p:sp>
        <p:nvSpPr>
          <p:cNvPr id="45" name="Rounded Rectangle 44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895768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2315002-BA65-FEA9-43D0-B3A81ED9BEEC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8D308C-0909-CB76-DDCE-44395CFC4FD2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D4E8A6F3-D616-61C2-4314-0874930E0851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FF9130-0DDB-EDDD-D685-6AC396B8C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92616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559546" y="2006636"/>
              <a:ext cx="7532804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how many individuals can be presented on any one background. (Larger groups = shorter games)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505199" y="1000425"/>
            <a:ext cx="4868489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Group Size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476049" y="1143255"/>
            <a:ext cx="777489" cy="670036"/>
            <a:chOff x="7479937" y="1127713"/>
            <a:chExt cx="955765" cy="823673"/>
          </a:xfrm>
        </p:grpSpPr>
        <p:sp>
          <p:nvSpPr>
            <p:cNvPr id="2" name="Oval 1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8166462" y="1685715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166462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/>
            <p:cNvCxnSpPr>
              <a:stCxn id="2" idx="7"/>
              <a:endCxn id="54" idx="3"/>
            </p:cNvCxnSpPr>
            <p:nvPr/>
          </p:nvCxnSpPr>
          <p:spPr>
            <a:xfrm flipV="1">
              <a:off x="8063171" y="1352740"/>
              <a:ext cx="142720" cy="911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2" idx="5"/>
              <a:endCxn id="52" idx="1"/>
            </p:cNvCxnSpPr>
            <p:nvPr/>
          </p:nvCxnSpPr>
          <p:spPr>
            <a:xfrm>
              <a:off x="8063171" y="1630259"/>
              <a:ext cx="142720" cy="9406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2" idx="3"/>
              <a:endCxn id="53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" idx="1"/>
              <a:endCxn id="55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7274249" y="5207545"/>
            <a:ext cx="777489" cy="670036"/>
            <a:chOff x="7479937" y="1127713"/>
            <a:chExt cx="955765" cy="823673"/>
          </a:xfrm>
        </p:grpSpPr>
        <p:sp>
          <p:nvSpPr>
            <p:cNvPr id="98" name="Oval 97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166462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103" name="Straight Connector 102"/>
            <p:cNvCxnSpPr>
              <a:stCxn id="98" idx="7"/>
              <a:endCxn id="101" idx="3"/>
            </p:cNvCxnSpPr>
            <p:nvPr/>
          </p:nvCxnSpPr>
          <p:spPr>
            <a:xfrm flipV="1">
              <a:off x="8063171" y="1352740"/>
              <a:ext cx="142720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8" idx="3"/>
              <a:endCxn id="100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8" idx="1"/>
              <a:endCxn id="102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 rot="7387018">
            <a:off x="5806297" y="5179771"/>
            <a:ext cx="506520" cy="670036"/>
            <a:chOff x="7479937" y="1127713"/>
            <a:chExt cx="622663" cy="823673"/>
          </a:xfrm>
        </p:grpSpPr>
        <p:sp>
          <p:nvSpPr>
            <p:cNvPr id="108" name="Oval 107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113" name="Straight Connector 112"/>
            <p:cNvCxnSpPr>
              <a:stCxn id="108" idx="3"/>
              <a:endCxn id="109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8" idx="1"/>
              <a:endCxn id="111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 rot="7387018">
            <a:off x="4269646" y="5243523"/>
            <a:ext cx="506520" cy="444282"/>
            <a:chOff x="7479937" y="1405232"/>
            <a:chExt cx="622663" cy="546154"/>
          </a:xfrm>
        </p:grpSpPr>
        <p:sp>
          <p:nvSpPr>
            <p:cNvPr id="116" name="Oval 115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119" name="Straight Connector 118"/>
            <p:cNvCxnSpPr>
              <a:stCxn id="116" idx="3"/>
              <a:endCxn id="117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Oval 120"/>
          <p:cNvSpPr/>
          <p:nvPr/>
        </p:nvSpPr>
        <p:spPr>
          <a:xfrm rot="7387018">
            <a:off x="2828981" y="5347140"/>
            <a:ext cx="219020" cy="214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82528" y="4191238"/>
            <a:ext cx="7626943" cy="663932"/>
            <a:chOff x="2282529" y="4191238"/>
            <a:chExt cx="7536672" cy="663932"/>
          </a:xfrm>
        </p:grpSpPr>
        <p:grpSp>
          <p:nvGrpSpPr>
            <p:cNvPr id="68" name="Group 67"/>
            <p:cNvGrpSpPr/>
            <p:nvPr/>
          </p:nvGrpSpPr>
          <p:grpSpPr>
            <a:xfrm>
              <a:off x="2282529" y="4197318"/>
              <a:ext cx="1296401" cy="657852"/>
              <a:chOff x="4314295" y="4150553"/>
              <a:chExt cx="2079576" cy="1265508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848191" y="4197318"/>
              <a:ext cx="1296401" cy="657852"/>
              <a:chOff x="4314295" y="4150553"/>
              <a:chExt cx="2079576" cy="1265508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3A0C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391476" y="4197318"/>
              <a:ext cx="1296401" cy="657852"/>
              <a:chOff x="4314295" y="4150553"/>
              <a:chExt cx="2079576" cy="1265508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3A0C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3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6957138" y="4197318"/>
              <a:ext cx="1296401" cy="657852"/>
              <a:chOff x="4314295" y="4150553"/>
              <a:chExt cx="2079576" cy="1265508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4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522800" y="4191238"/>
              <a:ext cx="1296401" cy="657852"/>
              <a:chOff x="4314295" y="4150553"/>
              <a:chExt cx="2079576" cy="1265508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6</a:t>
                </a: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8706165" y="5242552"/>
            <a:ext cx="777489" cy="670036"/>
            <a:chOff x="7479937" y="1127713"/>
            <a:chExt cx="955765" cy="823673"/>
          </a:xfrm>
        </p:grpSpPr>
        <p:sp>
          <p:nvSpPr>
            <p:cNvPr id="62" name="Oval 61"/>
            <p:cNvSpPr/>
            <p:nvPr/>
          </p:nvSpPr>
          <p:spPr>
            <a:xfrm>
              <a:off x="7833360" y="1405232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479937" y="1687751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166462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79937" y="1127713"/>
              <a:ext cx="269240" cy="2636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cxnSp>
          <p:nvCxnSpPr>
            <p:cNvPr id="66" name="Straight Connector 65"/>
            <p:cNvCxnSpPr>
              <a:stCxn id="62" idx="7"/>
              <a:endCxn id="64" idx="3"/>
            </p:cNvCxnSpPr>
            <p:nvPr/>
          </p:nvCxnSpPr>
          <p:spPr>
            <a:xfrm flipV="1">
              <a:off x="8063171" y="1352740"/>
              <a:ext cx="142720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2" idx="3"/>
              <a:endCxn id="63" idx="7"/>
            </p:cNvCxnSpPr>
            <p:nvPr/>
          </p:nvCxnSpPr>
          <p:spPr>
            <a:xfrm flipH="1">
              <a:off x="7709748" y="1630259"/>
              <a:ext cx="163041" cy="9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2" idx="1"/>
              <a:endCxn id="65" idx="5"/>
            </p:cNvCxnSpPr>
            <p:nvPr/>
          </p:nvCxnSpPr>
          <p:spPr>
            <a:xfrm flipH="1" flipV="1">
              <a:off x="7709748" y="1352740"/>
              <a:ext cx="163041" cy="91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Oval 72"/>
          <p:cNvSpPr/>
          <p:nvPr/>
        </p:nvSpPr>
        <p:spPr>
          <a:xfrm>
            <a:off x="9477704" y="5706277"/>
            <a:ext cx="219019" cy="214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74" name="Straight Connector 73"/>
          <p:cNvCxnSpPr>
            <a:stCxn id="62" idx="6"/>
            <a:endCxn id="73" idx="1"/>
          </p:cNvCxnSpPr>
          <p:nvPr/>
        </p:nvCxnSpPr>
        <p:spPr>
          <a:xfrm>
            <a:off x="9212684" y="5575536"/>
            <a:ext cx="297095" cy="162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9066533" y="5948693"/>
            <a:ext cx="219019" cy="214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76" name="Straight Connector 75"/>
          <p:cNvCxnSpPr>
            <a:endCxn id="62" idx="4"/>
          </p:cNvCxnSpPr>
          <p:nvPr/>
        </p:nvCxnSpPr>
        <p:spPr>
          <a:xfrm flipH="1" flipV="1">
            <a:off x="9103175" y="5682766"/>
            <a:ext cx="41028" cy="2533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732720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8F3F7A-ED81-A85F-D89B-B6041F269E3F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F5F9D-1687-3F7E-C642-21D469F7C061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1275B679-CF0F-0E00-A37E-73782557B455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D444D2-A9C3-0B7F-CD3D-1DD434117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926162"/>
            <a:ext cx="7626944" cy="2694802"/>
            <a:chOff x="2512479" y="850444"/>
            <a:chExt cx="7626944" cy="2694802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69480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2056857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how long you have to search for your targets. (Longer times = longer games).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60134" y="1000425"/>
            <a:ext cx="5113553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Time Out Time</a:t>
            </a:r>
          </a:p>
        </p:txBody>
      </p:sp>
      <p:sp>
        <p:nvSpPr>
          <p:cNvPr id="3" name="Donut 2"/>
          <p:cNvSpPr/>
          <p:nvPr/>
        </p:nvSpPr>
        <p:spPr>
          <a:xfrm>
            <a:off x="7738435" y="1210111"/>
            <a:ext cx="549201" cy="549201"/>
          </a:xfrm>
          <a:prstGeom prst="donut">
            <a:avLst>
              <a:gd name="adj" fmla="val 123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984623" y="1136650"/>
            <a:ext cx="56842" cy="84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926395" y="1101166"/>
            <a:ext cx="162043" cy="633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rot="18182776">
            <a:off x="8124485" y="1212064"/>
            <a:ext cx="80309" cy="6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0" name="Pie 59"/>
          <p:cNvSpPr/>
          <p:nvPr/>
        </p:nvSpPr>
        <p:spPr>
          <a:xfrm rot="18182776">
            <a:off x="7861705" y="1327430"/>
            <a:ext cx="328782" cy="328782"/>
          </a:xfrm>
          <a:prstGeom prst="pie">
            <a:avLst>
              <a:gd name="adj1" fmla="val 0"/>
              <a:gd name="adj2" fmla="val 574164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2282528" y="4104718"/>
            <a:ext cx="7626944" cy="1799938"/>
            <a:chOff x="2282528" y="4104718"/>
            <a:chExt cx="5627075" cy="1799938"/>
          </a:xfrm>
        </p:grpSpPr>
        <p:grpSp>
          <p:nvGrpSpPr>
            <p:cNvPr id="84" name="Group 83"/>
            <p:cNvGrpSpPr/>
            <p:nvPr/>
          </p:nvGrpSpPr>
          <p:grpSpPr>
            <a:xfrm>
              <a:off x="2282528" y="4104718"/>
              <a:ext cx="1655929" cy="657852"/>
              <a:chOff x="4314295" y="4150553"/>
              <a:chExt cx="2079576" cy="1265508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10s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282392" y="4104718"/>
              <a:ext cx="1655929" cy="657852"/>
              <a:chOff x="4314295" y="4150553"/>
              <a:chExt cx="2079576" cy="1265508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15s</a:t>
                </a: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253674" y="4104718"/>
              <a:ext cx="1655929" cy="657852"/>
              <a:chOff x="4314295" y="4150553"/>
              <a:chExt cx="2079576" cy="1265508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20s</a:t>
                </a: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2282528" y="5246804"/>
              <a:ext cx="1655929" cy="657852"/>
              <a:chOff x="4314295" y="4150553"/>
              <a:chExt cx="2079576" cy="1265508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30s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4282392" y="5246804"/>
              <a:ext cx="1655929" cy="657852"/>
              <a:chOff x="4314295" y="4150553"/>
              <a:chExt cx="2079576" cy="1265508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45s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6253674" y="5246804"/>
              <a:ext cx="1655929" cy="657852"/>
              <a:chOff x="4314295" y="4150553"/>
              <a:chExt cx="2079576" cy="1265508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4314297" y="4150553"/>
                <a:ext cx="2079574" cy="1265508"/>
              </a:xfrm>
              <a:prstGeom prst="roundRect">
                <a:avLst/>
              </a:prstGeom>
              <a:solidFill>
                <a:srgbClr val="8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/>
              <p:cNvSpPr/>
              <p:nvPr/>
            </p:nvSpPr>
            <p:spPr>
              <a:xfrm flipH="1">
                <a:off x="4314295" y="4281986"/>
                <a:ext cx="2079575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1 min</a:t>
                </a:r>
              </a:p>
            </p:txBody>
          </p:sp>
        </p:grpSp>
      </p:grpSp>
      <p:sp>
        <p:nvSpPr>
          <p:cNvPr id="35" name="Rounded Rectangle 34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551800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9AE8DE-E1F7-C28A-C3E6-6E458E1DE74C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C7DA9F-C8C4-D18D-D83E-388DCB11F163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21460CFF-DFB6-6B1A-2609-3F5798DA2900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16AE8B-2D54-7A0E-C982-935796C6B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926" y="3429000"/>
            <a:ext cx="1835796" cy="1835796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0" name="Group 19"/>
          <p:cNvGrpSpPr/>
          <p:nvPr/>
        </p:nvGrpSpPr>
        <p:grpSpPr>
          <a:xfrm>
            <a:off x="2282531" y="926162"/>
            <a:ext cx="7626944" cy="2253918"/>
            <a:chOff x="2512479" y="850444"/>
            <a:chExt cx="7626944" cy="2253918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253918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1824690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a colour range for the starting population.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(</a:t>
              </a:r>
              <a:r>
                <a:rPr lang="en-GB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CIE LAB, Doesn’t include Eggs </a:t>
              </a:r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7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60136" y="1000425"/>
            <a:ext cx="5027501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Starting Colours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548435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C1488-76D6-4C0A-89A3-DFFBCF4C71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86" y="3438000"/>
            <a:ext cx="1806864" cy="1590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CA850E-A894-492A-85A8-C213CCD912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1423" y="3429000"/>
            <a:ext cx="1816803" cy="15987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D5F5D4F-C4DF-4CB6-9C62-520AF2956E4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6171455" y="3438000"/>
            <a:ext cx="1806865" cy="15900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50FA130-729E-4F5D-A6F1-1FE26665B23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8129225" y="3438000"/>
            <a:ext cx="1806865" cy="15900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sp>
        <p:nvSpPr>
          <p:cNvPr id="61" name="Rounded Rectangle 21">
            <a:extLst>
              <a:ext uri="{FF2B5EF4-FFF2-40B4-BE49-F238E27FC236}">
                <a16:creationId xmlns:a16="http://schemas.microsoft.com/office/drawing/2014/main" id="{061F6BAE-A913-4E76-9BF4-0C44F6DF3B70}"/>
              </a:ext>
            </a:extLst>
          </p:cNvPr>
          <p:cNvSpPr/>
          <p:nvPr/>
        </p:nvSpPr>
        <p:spPr>
          <a:xfrm>
            <a:off x="417414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Camo Space</a:t>
            </a:r>
          </a:p>
        </p:txBody>
      </p:sp>
      <p:sp>
        <p:nvSpPr>
          <p:cNvPr id="62" name="Rounded Rectangle 21">
            <a:extLst>
              <a:ext uri="{FF2B5EF4-FFF2-40B4-BE49-F238E27FC236}">
                <a16:creationId xmlns:a16="http://schemas.microsoft.com/office/drawing/2014/main" id="{75970F26-5D44-46DF-9B01-46D24689816D}"/>
              </a:ext>
            </a:extLst>
          </p:cNvPr>
          <p:cNvSpPr/>
          <p:nvPr/>
        </p:nvSpPr>
        <p:spPr>
          <a:xfrm>
            <a:off x="6126809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Measure Space</a:t>
            </a:r>
          </a:p>
        </p:txBody>
      </p:sp>
      <p:sp>
        <p:nvSpPr>
          <p:cNvPr id="63" name="Rounded Rectangle 21">
            <a:extLst>
              <a:ext uri="{FF2B5EF4-FFF2-40B4-BE49-F238E27FC236}">
                <a16:creationId xmlns:a16="http://schemas.microsoft.com/office/drawing/2014/main" id="{C86834D1-D298-4A6B-B9B0-BC5437D983ED}"/>
              </a:ext>
            </a:extLst>
          </p:cNvPr>
          <p:cNvSpPr/>
          <p:nvPr/>
        </p:nvSpPr>
        <p:spPr>
          <a:xfrm>
            <a:off x="8089682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 Space</a:t>
            </a:r>
          </a:p>
        </p:txBody>
      </p:sp>
      <p:sp>
        <p:nvSpPr>
          <p:cNvPr id="67" name="Rounded Rectangle 21">
            <a:extLst>
              <a:ext uri="{FF2B5EF4-FFF2-40B4-BE49-F238E27FC236}">
                <a16:creationId xmlns:a16="http://schemas.microsoft.com/office/drawing/2014/main" id="{42A0F24E-BF1B-4454-A3B2-698221165C61}"/>
              </a:ext>
            </a:extLst>
          </p:cNvPr>
          <p:cNvSpPr/>
          <p:nvPr/>
        </p:nvSpPr>
        <p:spPr>
          <a:xfrm>
            <a:off x="221637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Space</a:t>
            </a:r>
          </a:p>
        </p:txBody>
      </p:sp>
      <p:pic>
        <p:nvPicPr>
          <p:cNvPr id="27" name="Graphic 26" descr="Ruler with solid fill">
            <a:extLst>
              <a:ext uri="{FF2B5EF4-FFF2-40B4-BE49-F238E27FC236}">
                <a16:creationId xmlns:a16="http://schemas.microsoft.com/office/drawing/2014/main" id="{A9FBA7AB-C289-4715-80C2-92DED236E4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561778" y="3734452"/>
            <a:ext cx="1016004" cy="1016004"/>
          </a:xfrm>
          <a:prstGeom prst="rect">
            <a:avLst/>
          </a:prstGeom>
        </p:spPr>
      </p:pic>
      <p:pic>
        <p:nvPicPr>
          <p:cNvPr id="28" name="Graphic 27" descr="Typewriter with solid fill">
            <a:extLst>
              <a:ext uri="{FF2B5EF4-FFF2-40B4-BE49-F238E27FC236}">
                <a16:creationId xmlns:a16="http://schemas.microsoft.com/office/drawing/2014/main" id="{6492DF37-8F76-4BF2-9484-85A634FBA1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458819" y="3659186"/>
            <a:ext cx="1147667" cy="11476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B5013A-7763-4D66-830A-457B763402A2}"/>
              </a:ext>
            </a:extLst>
          </p:cNvPr>
          <p:cNvGrpSpPr/>
          <p:nvPr/>
        </p:nvGrpSpPr>
        <p:grpSpPr>
          <a:xfrm>
            <a:off x="7760951" y="1149641"/>
            <a:ext cx="1053372" cy="691904"/>
            <a:chOff x="7840157" y="1164051"/>
            <a:chExt cx="1053372" cy="691904"/>
          </a:xfrm>
          <a:blipFill dpi="0" rotWithShape="1">
            <a:blip r:embed="rId12"/>
            <a:srcRect/>
            <a:tile tx="-285750" ty="-120650" sx="90000" sy="56000" flip="none" algn="tl"/>
          </a:blip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2484EF2-3834-48CC-A4F9-2DF4FD4C3278}"/>
                </a:ext>
              </a:extLst>
            </p:cNvPr>
            <p:cNvSpPr/>
            <p:nvPr/>
          </p:nvSpPr>
          <p:spPr>
            <a:xfrm>
              <a:off x="7840157" y="1164051"/>
              <a:ext cx="289068" cy="288000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432765-A5F3-4EA5-B866-705C00FB10CC}"/>
                </a:ext>
              </a:extLst>
            </p:cNvPr>
            <p:cNvSpPr/>
            <p:nvPr/>
          </p:nvSpPr>
          <p:spPr>
            <a:xfrm>
              <a:off x="7840157" y="1565971"/>
              <a:ext cx="289068" cy="288000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6B1268E-7B0A-4E80-BA51-D38AE630B35D}"/>
                </a:ext>
              </a:extLst>
            </p:cNvPr>
            <p:cNvSpPr/>
            <p:nvPr/>
          </p:nvSpPr>
          <p:spPr>
            <a:xfrm>
              <a:off x="8222309" y="1567955"/>
              <a:ext cx="289068" cy="288000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83652B-C3B0-404E-937D-86680D95140F}"/>
                </a:ext>
              </a:extLst>
            </p:cNvPr>
            <p:cNvSpPr/>
            <p:nvPr/>
          </p:nvSpPr>
          <p:spPr>
            <a:xfrm>
              <a:off x="8604461" y="1565971"/>
              <a:ext cx="289068" cy="288000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EE6275-1F74-4EBA-A77F-B88984195E99}"/>
                </a:ext>
              </a:extLst>
            </p:cNvPr>
            <p:cNvSpPr/>
            <p:nvPr/>
          </p:nvSpPr>
          <p:spPr>
            <a:xfrm>
              <a:off x="8222309" y="1166035"/>
              <a:ext cx="289068" cy="288000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F0B42A-7DF2-4053-8B79-1352D0721DD7}"/>
                </a:ext>
              </a:extLst>
            </p:cNvPr>
            <p:cNvSpPr/>
            <p:nvPr/>
          </p:nvSpPr>
          <p:spPr>
            <a:xfrm>
              <a:off x="8604461" y="1164051"/>
              <a:ext cx="289068" cy="288000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14207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4B79051-E694-0335-0123-E1E992A5A864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432745-4351-DDC8-4F90-9E648ACEA08A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8C5B985C-28BE-9CCA-0223-9C5F9D37C036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67077B-A81B-75C8-F1DE-88265223D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22" name="Rounded Rectangle 21"/>
          <p:cNvSpPr/>
          <p:nvPr/>
        </p:nvSpPr>
        <p:spPr>
          <a:xfrm>
            <a:off x="2282531" y="926162"/>
            <a:ext cx="7626944" cy="2253918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Donut 2">
            <a:extLst>
              <a:ext uri="{FF2B5EF4-FFF2-40B4-BE49-F238E27FC236}">
                <a16:creationId xmlns:a16="http://schemas.microsoft.com/office/drawing/2014/main" id="{B1BE7CC9-B7BA-4805-94BD-14EE585DB2CF}"/>
              </a:ext>
            </a:extLst>
          </p:cNvPr>
          <p:cNvSpPr/>
          <p:nvPr/>
        </p:nvSpPr>
        <p:spPr>
          <a:xfrm>
            <a:off x="8092394" y="1207492"/>
            <a:ext cx="549201" cy="549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12911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378119" y="1000425"/>
            <a:ext cx="4869089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Exploration Space</a:t>
            </a:r>
          </a:p>
        </p:txBody>
      </p:sp>
      <p:sp>
        <p:nvSpPr>
          <p:cNvPr id="37" name="Donut 2">
            <a:extLst>
              <a:ext uri="{FF2B5EF4-FFF2-40B4-BE49-F238E27FC236}">
                <a16:creationId xmlns:a16="http://schemas.microsoft.com/office/drawing/2014/main" id="{9FC1BF7C-163C-46DB-AFDC-B968331C690B}"/>
              </a:ext>
            </a:extLst>
          </p:cNvPr>
          <p:cNvSpPr/>
          <p:nvPr/>
        </p:nvSpPr>
        <p:spPr>
          <a:xfrm>
            <a:off x="8092394" y="1216492"/>
            <a:ext cx="549201" cy="549201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548435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  <p:sp>
        <p:nvSpPr>
          <p:cNvPr id="38" name="Donut 2">
            <a:extLst>
              <a:ext uri="{FF2B5EF4-FFF2-40B4-BE49-F238E27FC236}">
                <a16:creationId xmlns:a16="http://schemas.microsoft.com/office/drawing/2014/main" id="{F45B5FED-4D06-4245-A098-3099FBF0DE7D}"/>
              </a:ext>
            </a:extLst>
          </p:cNvPr>
          <p:cNvSpPr/>
          <p:nvPr/>
        </p:nvSpPr>
        <p:spPr>
          <a:xfrm rot="16200000">
            <a:off x="8092394" y="1207839"/>
            <a:ext cx="549201" cy="549201"/>
          </a:xfrm>
          <a:prstGeom prst="ellipse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100000">
                <a:srgbClr val="0070C0">
                  <a:alpha val="50000"/>
                </a:srgbClr>
              </a:gs>
            </a:gsLst>
            <a:lin ang="54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Donut 2">
            <a:extLst>
              <a:ext uri="{FF2B5EF4-FFF2-40B4-BE49-F238E27FC236}">
                <a16:creationId xmlns:a16="http://schemas.microsoft.com/office/drawing/2014/main" id="{D74272B1-B9AA-43FD-9825-59657A6C079E}"/>
              </a:ext>
            </a:extLst>
          </p:cNvPr>
          <p:cNvSpPr/>
          <p:nvPr/>
        </p:nvSpPr>
        <p:spPr>
          <a:xfrm rot="16200000">
            <a:off x="8222715" y="1603246"/>
            <a:ext cx="288000" cy="0"/>
          </a:xfrm>
          <a:prstGeom prst="rect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100000">
                <a:srgbClr val="0070C0">
                  <a:alpha val="50000"/>
                </a:srgbClr>
              </a:gs>
            </a:gsLst>
            <a:lin ang="5400000" scaled="1"/>
          </a:gradFill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C1488-76D6-4C0A-89A3-DFFBCF4C71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86" y="3438000"/>
            <a:ext cx="1806864" cy="1590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CA850E-A894-492A-85A8-C213CCD912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1423" y="3429000"/>
            <a:ext cx="1816803" cy="15987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D5F5D4F-C4DF-4CB6-9C62-520AF2956E4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171455" y="3438000"/>
            <a:ext cx="1806865" cy="15900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50FA130-729E-4F5D-A6F1-1FE26665B23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8129225" y="3438000"/>
            <a:ext cx="1806865" cy="15900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sp>
        <p:nvSpPr>
          <p:cNvPr id="61" name="Rounded Rectangle 21">
            <a:extLst>
              <a:ext uri="{FF2B5EF4-FFF2-40B4-BE49-F238E27FC236}">
                <a16:creationId xmlns:a16="http://schemas.microsoft.com/office/drawing/2014/main" id="{061F6BAE-A913-4E76-9BF4-0C44F6DF3B70}"/>
              </a:ext>
            </a:extLst>
          </p:cNvPr>
          <p:cNvSpPr/>
          <p:nvPr/>
        </p:nvSpPr>
        <p:spPr>
          <a:xfrm>
            <a:off x="417414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Natural Space</a:t>
            </a:r>
          </a:p>
        </p:txBody>
      </p:sp>
      <p:sp>
        <p:nvSpPr>
          <p:cNvPr id="62" name="Rounded Rectangle 21">
            <a:extLst>
              <a:ext uri="{FF2B5EF4-FFF2-40B4-BE49-F238E27FC236}">
                <a16:creationId xmlns:a16="http://schemas.microsoft.com/office/drawing/2014/main" id="{75970F26-5D44-46DF-9B01-46D24689816D}"/>
              </a:ext>
            </a:extLst>
          </p:cNvPr>
          <p:cNvSpPr/>
          <p:nvPr/>
        </p:nvSpPr>
        <p:spPr>
          <a:xfrm>
            <a:off x="6126809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Measure Space</a:t>
            </a:r>
          </a:p>
        </p:txBody>
      </p:sp>
      <p:sp>
        <p:nvSpPr>
          <p:cNvPr id="63" name="Rounded Rectangle 21">
            <a:extLst>
              <a:ext uri="{FF2B5EF4-FFF2-40B4-BE49-F238E27FC236}">
                <a16:creationId xmlns:a16="http://schemas.microsoft.com/office/drawing/2014/main" id="{C86834D1-D298-4A6B-B9B0-BC5437D983ED}"/>
              </a:ext>
            </a:extLst>
          </p:cNvPr>
          <p:cNvSpPr/>
          <p:nvPr/>
        </p:nvSpPr>
        <p:spPr>
          <a:xfrm>
            <a:off x="8089682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 Space</a:t>
            </a:r>
          </a:p>
        </p:txBody>
      </p:sp>
      <p:sp>
        <p:nvSpPr>
          <p:cNvPr id="67" name="Rounded Rectangle 21">
            <a:extLst>
              <a:ext uri="{FF2B5EF4-FFF2-40B4-BE49-F238E27FC236}">
                <a16:creationId xmlns:a16="http://schemas.microsoft.com/office/drawing/2014/main" id="{42A0F24E-BF1B-4454-A3B2-698221165C61}"/>
              </a:ext>
            </a:extLst>
          </p:cNvPr>
          <p:cNvSpPr/>
          <p:nvPr/>
        </p:nvSpPr>
        <p:spPr>
          <a:xfrm>
            <a:off x="221637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Space</a:t>
            </a:r>
          </a:p>
        </p:txBody>
      </p:sp>
      <p:pic>
        <p:nvPicPr>
          <p:cNvPr id="27" name="Graphic 26" descr="Ruler with solid fill">
            <a:extLst>
              <a:ext uri="{FF2B5EF4-FFF2-40B4-BE49-F238E27FC236}">
                <a16:creationId xmlns:a16="http://schemas.microsoft.com/office/drawing/2014/main" id="{A9FBA7AB-C289-4715-80C2-92DED236E4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61778" y="3734452"/>
            <a:ext cx="1016004" cy="1016004"/>
          </a:xfrm>
          <a:prstGeom prst="rect">
            <a:avLst/>
          </a:prstGeom>
        </p:spPr>
      </p:pic>
      <p:pic>
        <p:nvPicPr>
          <p:cNvPr id="28" name="Graphic 27" descr="Typewriter with solid fill">
            <a:extLst>
              <a:ext uri="{FF2B5EF4-FFF2-40B4-BE49-F238E27FC236}">
                <a16:creationId xmlns:a16="http://schemas.microsoft.com/office/drawing/2014/main" id="{6492DF37-8F76-4BF2-9484-85A634FBA1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458819" y="3659186"/>
            <a:ext cx="1147667" cy="11476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EEA3BB-569C-40FC-8B54-F5BD4DE7F36E}"/>
              </a:ext>
            </a:extLst>
          </p:cNvPr>
          <p:cNvSpPr/>
          <p:nvPr/>
        </p:nvSpPr>
        <p:spPr>
          <a:xfrm flipH="1">
            <a:off x="2611544" y="1900408"/>
            <a:ext cx="6968912" cy="11233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Choose the colour bounds for CamoEvo.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(</a:t>
            </a:r>
            <a:r>
              <a:rPr lang="en-GB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CIE LAB, Doesn’t include Eggs </a:t>
            </a:r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7754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39AF28-8428-B1A8-5E9F-20D619B901EC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8CA5B3-7F7D-F6E1-CBFD-3C6D3D8E4C26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B3524E39-82BF-07DC-F74D-FEF291887381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A5B890-150D-AE8B-2F44-79F480D8C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926162"/>
            <a:ext cx="7626944" cy="2253918"/>
            <a:chOff x="2512479" y="850444"/>
            <a:chExt cx="7626944" cy="2253918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253918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1827681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a measure of fitness.</a:t>
              </a:r>
              <a:b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</a:br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(Longer or Shorter Detection)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568E74-5009-4BA2-998D-1C7E42A65244}"/>
              </a:ext>
            </a:extLst>
          </p:cNvPr>
          <p:cNvSpPr/>
          <p:nvPr/>
        </p:nvSpPr>
        <p:spPr>
          <a:xfrm flipH="1">
            <a:off x="3260134" y="1000425"/>
            <a:ext cx="5386155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Fitness Value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1B18CA-D5BE-4707-8639-90A06E5AAEE0}"/>
              </a:ext>
            </a:extLst>
          </p:cNvPr>
          <p:cNvGrpSpPr/>
          <p:nvPr/>
        </p:nvGrpSpPr>
        <p:grpSpPr>
          <a:xfrm>
            <a:off x="2793484" y="3802270"/>
            <a:ext cx="6605032" cy="2048484"/>
            <a:chOff x="2746915" y="3802270"/>
            <a:chExt cx="6605032" cy="204848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7555B86-AD35-46F4-8133-BDF4FC5DF622}"/>
                </a:ext>
              </a:extLst>
            </p:cNvPr>
            <p:cNvGrpSpPr/>
            <p:nvPr/>
          </p:nvGrpSpPr>
          <p:grpSpPr>
            <a:xfrm>
              <a:off x="2746915" y="4321001"/>
              <a:ext cx="2930885" cy="1529753"/>
              <a:chOff x="4003173" y="4106242"/>
              <a:chExt cx="2244448" cy="523468"/>
            </a:xfrm>
          </p:grpSpPr>
          <p:sp>
            <p:nvSpPr>
              <p:cNvPr id="43" name="Rounded Rectangle 122">
                <a:extLst>
                  <a:ext uri="{FF2B5EF4-FFF2-40B4-BE49-F238E27FC236}">
                    <a16:creationId xmlns:a16="http://schemas.microsoft.com/office/drawing/2014/main" id="{EEC438E2-960F-4629-B64A-D09FFD2F694B}"/>
                  </a:ext>
                </a:extLst>
              </p:cNvPr>
              <p:cNvSpPr/>
              <p:nvPr/>
            </p:nvSpPr>
            <p:spPr>
              <a:xfrm>
                <a:off x="4003175" y="4106242"/>
                <a:ext cx="2244446" cy="515140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3807E76-2DF5-4DDC-83C0-275538CA6F12}"/>
                  </a:ext>
                </a:extLst>
              </p:cNvPr>
              <p:cNvSpPr/>
              <p:nvPr/>
            </p:nvSpPr>
            <p:spPr>
              <a:xfrm flipH="1">
                <a:off x="4003173" y="4174565"/>
                <a:ext cx="2244447" cy="455145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Fitness </a:t>
                </a:r>
                <a:r>
                  <a:rPr lang="en-GB" sz="2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increases</a:t>
                </a:r>
                <a:r>
                  <a:rPr lang="en-GB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 with capture time.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7B78761-7058-4B42-A438-FBC40A57FB04}"/>
                </a:ext>
              </a:extLst>
            </p:cNvPr>
            <p:cNvGrpSpPr/>
            <p:nvPr/>
          </p:nvGrpSpPr>
          <p:grpSpPr>
            <a:xfrm>
              <a:off x="2746916" y="3802270"/>
              <a:ext cx="2930885" cy="859048"/>
              <a:chOff x="4003173" y="4106242"/>
              <a:chExt cx="2244448" cy="657852"/>
            </a:xfrm>
          </p:grpSpPr>
          <p:sp>
            <p:nvSpPr>
              <p:cNvPr id="25" name="Rounded Rectangle 122">
                <a:extLst>
                  <a:ext uri="{FF2B5EF4-FFF2-40B4-BE49-F238E27FC236}">
                    <a16:creationId xmlns:a16="http://schemas.microsoft.com/office/drawing/2014/main" id="{B6CC06CA-D500-4AA1-8EFA-2D31B443B511}"/>
                  </a:ext>
                </a:extLst>
              </p:cNvPr>
              <p:cNvSpPr/>
              <p:nvPr/>
            </p:nvSpPr>
            <p:spPr>
              <a:xfrm>
                <a:off x="4003175" y="4106242"/>
                <a:ext cx="2244446" cy="65785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BBA15CD-4586-4FBC-A454-1F4CCBFDD33B}"/>
                  </a:ext>
                </a:extLst>
              </p:cNvPr>
              <p:cNvSpPr/>
              <p:nvPr/>
            </p:nvSpPr>
            <p:spPr>
              <a:xfrm flipH="1">
                <a:off x="4003173" y="4174565"/>
                <a:ext cx="2244448" cy="455145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Camouflage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B1BE9B-523F-437A-B624-BC861D1C9059}"/>
                </a:ext>
              </a:extLst>
            </p:cNvPr>
            <p:cNvGrpSpPr/>
            <p:nvPr/>
          </p:nvGrpSpPr>
          <p:grpSpPr>
            <a:xfrm>
              <a:off x="6413653" y="3802270"/>
              <a:ext cx="2938294" cy="2048477"/>
              <a:chOff x="6231370" y="3802270"/>
              <a:chExt cx="3213706" cy="204847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8C79AF2-7CF1-4067-A654-ED910DC633C3}"/>
                  </a:ext>
                </a:extLst>
              </p:cNvPr>
              <p:cNvGrpSpPr/>
              <p:nvPr/>
            </p:nvGrpSpPr>
            <p:grpSpPr>
              <a:xfrm>
                <a:off x="6231371" y="4320990"/>
                <a:ext cx="3213705" cy="1529757"/>
                <a:chOff x="4003173" y="4106242"/>
                <a:chExt cx="2244448" cy="523470"/>
              </a:xfrm>
            </p:grpSpPr>
            <p:sp>
              <p:nvSpPr>
                <p:cNvPr id="41" name="Rounded Rectangle 122">
                  <a:extLst>
                    <a:ext uri="{FF2B5EF4-FFF2-40B4-BE49-F238E27FC236}">
                      <a16:creationId xmlns:a16="http://schemas.microsoft.com/office/drawing/2014/main" id="{AD89AC73-D18E-4317-8B03-51CEB9076A3A}"/>
                    </a:ext>
                  </a:extLst>
                </p:cNvPr>
                <p:cNvSpPr/>
                <p:nvPr/>
              </p:nvSpPr>
              <p:spPr>
                <a:xfrm>
                  <a:off x="4003175" y="4106242"/>
                  <a:ext cx="2244446" cy="51513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37E1456-8ACE-491A-8794-CEF2C396163F}"/>
                    </a:ext>
                  </a:extLst>
                </p:cNvPr>
                <p:cNvSpPr/>
                <p:nvPr/>
              </p:nvSpPr>
              <p:spPr>
                <a:xfrm flipH="1">
                  <a:off x="4003173" y="4174567"/>
                  <a:ext cx="2244447" cy="45514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Fitness </a:t>
                  </a:r>
                  <a:r>
                    <a:rPr lang="en-GB" sz="2400" u="sng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decreases</a:t>
                  </a:r>
                  <a:r>
                    <a:rPr lang="en-GB" sz="2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 with capture time.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506F85D-4427-4CC1-9667-C04032CB65C2}"/>
                  </a:ext>
                </a:extLst>
              </p:cNvPr>
              <p:cNvGrpSpPr/>
              <p:nvPr/>
            </p:nvGrpSpPr>
            <p:grpSpPr>
              <a:xfrm>
                <a:off x="6231370" y="3802270"/>
                <a:ext cx="3213706" cy="859048"/>
                <a:chOff x="4003172" y="4106242"/>
                <a:chExt cx="2244449" cy="657852"/>
              </a:xfrm>
            </p:grpSpPr>
            <p:sp>
              <p:nvSpPr>
                <p:cNvPr id="29" name="Rounded Rectangle 122">
                  <a:extLst>
                    <a:ext uri="{FF2B5EF4-FFF2-40B4-BE49-F238E27FC236}">
                      <a16:creationId xmlns:a16="http://schemas.microsoft.com/office/drawing/2014/main" id="{46A0D292-FEE4-4E3F-B2C5-449F80F82F6E}"/>
                    </a:ext>
                  </a:extLst>
                </p:cNvPr>
                <p:cNvSpPr/>
                <p:nvPr/>
              </p:nvSpPr>
              <p:spPr>
                <a:xfrm>
                  <a:off x="4003175" y="4106242"/>
                  <a:ext cx="2244446" cy="657852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1643D70-A735-4E5E-BCD5-E8122E846D8B}"/>
                    </a:ext>
                  </a:extLst>
                </p:cNvPr>
                <p:cNvSpPr/>
                <p:nvPr/>
              </p:nvSpPr>
              <p:spPr>
                <a:xfrm flipH="1">
                  <a:off x="4003172" y="4174565"/>
                  <a:ext cx="2244445" cy="455145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Signalling</a:t>
                  </a:r>
                </a:p>
              </p:txBody>
            </p:sp>
          </p:grpSp>
        </p:grpSp>
      </p:grpSp>
      <p:pic>
        <p:nvPicPr>
          <p:cNvPr id="8" name="Graphic 7" descr="Peacock with solid fill">
            <a:extLst>
              <a:ext uri="{FF2B5EF4-FFF2-40B4-BE49-F238E27FC236}">
                <a16:creationId xmlns:a16="http://schemas.microsoft.com/office/drawing/2014/main" id="{B2B87786-8C3E-4FA8-83EB-6BBDE343F8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252989" y="1191131"/>
            <a:ext cx="621484" cy="6214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F0C1C-6AB2-4FBF-804E-01A65CA76DBF}"/>
              </a:ext>
            </a:extLst>
          </p:cNvPr>
          <p:cNvGrpSpPr/>
          <p:nvPr/>
        </p:nvGrpSpPr>
        <p:grpSpPr>
          <a:xfrm>
            <a:off x="7643122" y="1357057"/>
            <a:ext cx="538354" cy="430514"/>
            <a:chOff x="7643122" y="1357057"/>
            <a:chExt cx="538354" cy="430514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AC04E-A483-4226-BBB8-22858B69951B}"/>
                </a:ext>
              </a:extLst>
            </p:cNvPr>
            <p:cNvSpPr/>
            <p:nvPr/>
          </p:nvSpPr>
          <p:spPr>
            <a:xfrm>
              <a:off x="7643122" y="1429006"/>
              <a:ext cx="371809" cy="358565"/>
            </a:xfrm>
            <a:custGeom>
              <a:avLst/>
              <a:gdLst>
                <a:gd name="connsiteX0" fmla="*/ 282293 w 371809"/>
                <a:gd name="connsiteY0" fmla="*/ 84 h 358565"/>
                <a:gd name="connsiteX1" fmla="*/ 322344 w 371809"/>
                <a:gd name="connsiteY1" fmla="*/ 5346 h 358565"/>
                <a:gd name="connsiteX2" fmla="*/ 323404 w 371809"/>
                <a:gd name="connsiteY2" fmla="*/ 4682 h 358565"/>
                <a:gd name="connsiteX3" fmla="*/ 327399 w 371809"/>
                <a:gd name="connsiteY3" fmla="*/ 11174 h 358565"/>
                <a:gd name="connsiteX4" fmla="*/ 354069 w 371809"/>
                <a:gd name="connsiteY4" fmla="*/ 98804 h 358565"/>
                <a:gd name="connsiteX5" fmla="*/ 371809 w 371809"/>
                <a:gd name="connsiteY5" fmla="*/ 116543 h 358565"/>
                <a:gd name="connsiteX6" fmla="*/ 358559 w 371809"/>
                <a:gd name="connsiteY6" fmla="*/ 129227 h 358565"/>
                <a:gd name="connsiteX7" fmla="*/ 326552 w 371809"/>
                <a:gd name="connsiteY7" fmla="*/ 147769 h 358565"/>
                <a:gd name="connsiteX8" fmla="*/ 288228 w 371809"/>
                <a:gd name="connsiteY8" fmla="*/ 172887 h 358565"/>
                <a:gd name="connsiteX9" fmla="*/ 252363 w 371809"/>
                <a:gd name="connsiteY9" fmla="*/ 194121 h 358565"/>
                <a:gd name="connsiteX10" fmla="*/ 252363 w 371809"/>
                <a:gd name="connsiteY10" fmla="*/ 280676 h 358565"/>
                <a:gd name="connsiteX11" fmla="*/ 284732 w 371809"/>
                <a:gd name="connsiteY11" fmla="*/ 280676 h 358565"/>
                <a:gd name="connsiteX12" fmla="*/ 297679 w 371809"/>
                <a:gd name="connsiteY12" fmla="*/ 293623 h 358565"/>
                <a:gd name="connsiteX13" fmla="*/ 284732 w 371809"/>
                <a:gd name="connsiteY13" fmla="*/ 306571 h 358565"/>
                <a:gd name="connsiteX14" fmla="*/ 270295 w 371809"/>
                <a:gd name="connsiteY14" fmla="*/ 306571 h 358565"/>
                <a:gd name="connsiteX15" fmla="*/ 274179 w 371809"/>
                <a:gd name="connsiteY15" fmla="*/ 310455 h 358565"/>
                <a:gd name="connsiteX16" fmla="*/ 274642 w 371809"/>
                <a:gd name="connsiteY16" fmla="*/ 310918 h 358565"/>
                <a:gd name="connsiteX17" fmla="*/ 274179 w 371809"/>
                <a:gd name="connsiteY17" fmla="*/ 328582 h 358565"/>
                <a:gd name="connsiteX18" fmla="*/ 265116 w 371809"/>
                <a:gd name="connsiteY18" fmla="*/ 332466 h 358565"/>
                <a:gd name="connsiteX19" fmla="*/ 256700 w 371809"/>
                <a:gd name="connsiteY19" fmla="*/ 329229 h 358565"/>
                <a:gd name="connsiteX20" fmla="*/ 258590 w 371809"/>
                <a:gd name="connsiteY20" fmla="*/ 319571 h 358565"/>
                <a:gd name="connsiteX21" fmla="*/ 232747 w 371809"/>
                <a:gd name="connsiteY21" fmla="*/ 293623 h 358565"/>
                <a:gd name="connsiteX22" fmla="*/ 213326 w 371809"/>
                <a:gd name="connsiteY22" fmla="*/ 293623 h 358565"/>
                <a:gd name="connsiteX23" fmla="*/ 226273 w 371809"/>
                <a:gd name="connsiteY23" fmla="*/ 280676 h 358565"/>
                <a:gd name="connsiteX24" fmla="*/ 226273 w 371809"/>
                <a:gd name="connsiteY24" fmla="*/ 200336 h 358565"/>
                <a:gd name="connsiteX25" fmla="*/ 206852 w 371809"/>
                <a:gd name="connsiteY25" fmla="*/ 201955 h 358565"/>
                <a:gd name="connsiteX26" fmla="*/ 200378 w 371809"/>
                <a:gd name="connsiteY26" fmla="*/ 201955 h 358565"/>
                <a:gd name="connsiteX27" fmla="*/ 200378 w 371809"/>
                <a:gd name="connsiteY27" fmla="*/ 306765 h 358565"/>
                <a:gd name="connsiteX28" fmla="*/ 232747 w 371809"/>
                <a:gd name="connsiteY28" fmla="*/ 306765 h 358565"/>
                <a:gd name="connsiteX29" fmla="*/ 245695 w 371809"/>
                <a:gd name="connsiteY29" fmla="*/ 319713 h 358565"/>
                <a:gd name="connsiteX30" fmla="*/ 232747 w 371809"/>
                <a:gd name="connsiteY30" fmla="*/ 332660 h 358565"/>
                <a:gd name="connsiteX31" fmla="*/ 218440 w 371809"/>
                <a:gd name="connsiteY31" fmla="*/ 332660 h 358565"/>
                <a:gd name="connsiteX32" fmla="*/ 222324 w 371809"/>
                <a:gd name="connsiteY32" fmla="*/ 336545 h 358565"/>
                <a:gd name="connsiteX33" fmla="*/ 222787 w 371809"/>
                <a:gd name="connsiteY33" fmla="*/ 337008 h 358565"/>
                <a:gd name="connsiteX34" fmla="*/ 222324 w 371809"/>
                <a:gd name="connsiteY34" fmla="*/ 354671 h 358565"/>
                <a:gd name="connsiteX35" fmla="*/ 221862 w 371809"/>
                <a:gd name="connsiteY35" fmla="*/ 355134 h 358565"/>
                <a:gd name="connsiteX36" fmla="*/ 204198 w 371809"/>
                <a:gd name="connsiteY36" fmla="*/ 354671 h 358565"/>
                <a:gd name="connsiteX37" fmla="*/ 182187 w 371809"/>
                <a:gd name="connsiteY37" fmla="*/ 332660 h 358565"/>
                <a:gd name="connsiteX38" fmla="*/ 174418 w 371809"/>
                <a:gd name="connsiteY38" fmla="*/ 332660 h 358565"/>
                <a:gd name="connsiteX39" fmla="*/ 161471 w 371809"/>
                <a:gd name="connsiteY39" fmla="*/ 319713 h 358565"/>
                <a:gd name="connsiteX40" fmla="*/ 174418 w 371809"/>
                <a:gd name="connsiteY40" fmla="*/ 306765 h 358565"/>
                <a:gd name="connsiteX41" fmla="*/ 174418 w 371809"/>
                <a:gd name="connsiteY41" fmla="*/ 195610 h 358565"/>
                <a:gd name="connsiteX42" fmla="*/ 136778 w 371809"/>
                <a:gd name="connsiteY42" fmla="*/ 171834 h 358565"/>
                <a:gd name="connsiteX43" fmla="*/ 57732 w 371809"/>
                <a:gd name="connsiteY43" fmla="*/ 133847 h 358565"/>
                <a:gd name="connsiteX44" fmla="*/ 51174 w 371809"/>
                <a:gd name="connsiteY44" fmla="*/ 110235 h 358565"/>
                <a:gd name="connsiteX45" fmla="*/ 2488 w 371809"/>
                <a:gd name="connsiteY45" fmla="*/ 72887 h 358565"/>
                <a:gd name="connsiteX46" fmla="*/ 135000 w 371809"/>
                <a:gd name="connsiteY46" fmla="*/ 50440 h 358565"/>
                <a:gd name="connsiteX47" fmla="*/ 236308 w 371809"/>
                <a:gd name="connsiteY47" fmla="*/ 4180 h 358565"/>
                <a:gd name="connsiteX48" fmla="*/ 242005 w 371809"/>
                <a:gd name="connsiteY48" fmla="*/ 3015 h 358565"/>
                <a:gd name="connsiteX49" fmla="*/ 282293 w 371809"/>
                <a:gd name="connsiteY49" fmla="*/ 84 h 35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71809" h="358565">
                  <a:moveTo>
                    <a:pt x="282293" y="84"/>
                  </a:moveTo>
                  <a:cubicBezTo>
                    <a:pt x="295753" y="474"/>
                    <a:pt x="309173" y="2231"/>
                    <a:pt x="322344" y="5346"/>
                  </a:cubicBezTo>
                  <a:lnTo>
                    <a:pt x="323404" y="4682"/>
                  </a:lnTo>
                  <a:lnTo>
                    <a:pt x="327399" y="11174"/>
                  </a:lnTo>
                  <a:lnTo>
                    <a:pt x="354069" y="98804"/>
                  </a:lnTo>
                  <a:lnTo>
                    <a:pt x="371809" y="116543"/>
                  </a:lnTo>
                  <a:lnTo>
                    <a:pt x="358559" y="129227"/>
                  </a:lnTo>
                  <a:cubicBezTo>
                    <a:pt x="348915" y="136399"/>
                    <a:pt x="338141" y="142639"/>
                    <a:pt x="326552" y="147769"/>
                  </a:cubicBezTo>
                  <a:cubicBezTo>
                    <a:pt x="312354" y="153738"/>
                    <a:pt x="299366" y="162250"/>
                    <a:pt x="288228" y="172887"/>
                  </a:cubicBezTo>
                  <a:cubicBezTo>
                    <a:pt x="277912" y="182426"/>
                    <a:pt x="265687" y="189663"/>
                    <a:pt x="252363" y="194121"/>
                  </a:cubicBezTo>
                  <a:lnTo>
                    <a:pt x="252363" y="280676"/>
                  </a:lnTo>
                  <a:lnTo>
                    <a:pt x="284732" y="280676"/>
                  </a:lnTo>
                  <a:cubicBezTo>
                    <a:pt x="291883" y="280676"/>
                    <a:pt x="297679" y="286473"/>
                    <a:pt x="297679" y="293623"/>
                  </a:cubicBezTo>
                  <a:cubicBezTo>
                    <a:pt x="297679" y="300774"/>
                    <a:pt x="291883" y="306571"/>
                    <a:pt x="284732" y="306571"/>
                  </a:cubicBezTo>
                  <a:lnTo>
                    <a:pt x="270295" y="306571"/>
                  </a:lnTo>
                  <a:lnTo>
                    <a:pt x="274179" y="310455"/>
                  </a:lnTo>
                  <a:cubicBezTo>
                    <a:pt x="274338" y="310606"/>
                    <a:pt x="274492" y="310760"/>
                    <a:pt x="274642" y="310918"/>
                  </a:cubicBezTo>
                  <a:cubicBezTo>
                    <a:pt x="279392" y="315924"/>
                    <a:pt x="279185" y="323832"/>
                    <a:pt x="274179" y="328582"/>
                  </a:cubicBezTo>
                  <a:cubicBezTo>
                    <a:pt x="271789" y="331021"/>
                    <a:pt x="268531" y="332418"/>
                    <a:pt x="265116" y="332466"/>
                  </a:cubicBezTo>
                  <a:cubicBezTo>
                    <a:pt x="262031" y="332341"/>
                    <a:pt x="259074" y="331204"/>
                    <a:pt x="256700" y="329229"/>
                  </a:cubicBezTo>
                  <a:cubicBezTo>
                    <a:pt x="257942" y="326160"/>
                    <a:pt x="258583" y="322882"/>
                    <a:pt x="258590" y="319571"/>
                  </a:cubicBezTo>
                  <a:cubicBezTo>
                    <a:pt x="258619" y="305269"/>
                    <a:pt x="247048" y="293653"/>
                    <a:pt x="232747" y="293623"/>
                  </a:cubicBezTo>
                  <a:lnTo>
                    <a:pt x="213326" y="293623"/>
                  </a:lnTo>
                  <a:cubicBezTo>
                    <a:pt x="213326" y="286473"/>
                    <a:pt x="219122" y="280676"/>
                    <a:pt x="226273" y="280676"/>
                  </a:cubicBezTo>
                  <a:lnTo>
                    <a:pt x="226273" y="200336"/>
                  </a:lnTo>
                  <a:cubicBezTo>
                    <a:pt x="219848" y="201351"/>
                    <a:pt x="213357" y="201892"/>
                    <a:pt x="206852" y="201955"/>
                  </a:cubicBezTo>
                  <a:lnTo>
                    <a:pt x="200378" y="201955"/>
                  </a:lnTo>
                  <a:lnTo>
                    <a:pt x="200378" y="306765"/>
                  </a:lnTo>
                  <a:lnTo>
                    <a:pt x="232747" y="306765"/>
                  </a:lnTo>
                  <a:cubicBezTo>
                    <a:pt x="239898" y="306765"/>
                    <a:pt x="245695" y="312562"/>
                    <a:pt x="245695" y="319713"/>
                  </a:cubicBezTo>
                  <a:cubicBezTo>
                    <a:pt x="245695" y="326864"/>
                    <a:pt x="239898" y="332660"/>
                    <a:pt x="232747" y="332660"/>
                  </a:cubicBezTo>
                  <a:lnTo>
                    <a:pt x="218440" y="332660"/>
                  </a:lnTo>
                  <a:lnTo>
                    <a:pt x="222324" y="336545"/>
                  </a:lnTo>
                  <a:cubicBezTo>
                    <a:pt x="222483" y="336695"/>
                    <a:pt x="222637" y="336850"/>
                    <a:pt x="222787" y="337008"/>
                  </a:cubicBezTo>
                  <a:cubicBezTo>
                    <a:pt x="227537" y="342013"/>
                    <a:pt x="227330" y="349922"/>
                    <a:pt x="222324" y="354671"/>
                  </a:cubicBezTo>
                  <a:cubicBezTo>
                    <a:pt x="222174" y="354830"/>
                    <a:pt x="222020" y="354984"/>
                    <a:pt x="221862" y="355134"/>
                  </a:cubicBezTo>
                  <a:cubicBezTo>
                    <a:pt x="216856" y="359884"/>
                    <a:pt x="208948" y="359677"/>
                    <a:pt x="204198" y="354671"/>
                  </a:cubicBezTo>
                  <a:lnTo>
                    <a:pt x="182187" y="332660"/>
                  </a:lnTo>
                  <a:lnTo>
                    <a:pt x="174418" y="332660"/>
                  </a:lnTo>
                  <a:cubicBezTo>
                    <a:pt x="167267" y="332660"/>
                    <a:pt x="161471" y="326864"/>
                    <a:pt x="161471" y="319713"/>
                  </a:cubicBezTo>
                  <a:cubicBezTo>
                    <a:pt x="161471" y="312562"/>
                    <a:pt x="167267" y="306765"/>
                    <a:pt x="174418" y="306765"/>
                  </a:cubicBezTo>
                  <a:lnTo>
                    <a:pt x="174418" y="195610"/>
                  </a:lnTo>
                  <a:lnTo>
                    <a:pt x="136778" y="171834"/>
                  </a:lnTo>
                  <a:cubicBezTo>
                    <a:pt x="140274" y="155997"/>
                    <a:pt x="54236" y="149684"/>
                    <a:pt x="57732" y="133847"/>
                  </a:cubicBezTo>
                  <a:cubicBezTo>
                    <a:pt x="42830" y="120723"/>
                    <a:pt x="60381" y="120395"/>
                    <a:pt x="51174" y="110235"/>
                  </a:cubicBezTo>
                  <a:cubicBezTo>
                    <a:pt x="41967" y="100075"/>
                    <a:pt x="-12118" y="79995"/>
                    <a:pt x="2488" y="72887"/>
                  </a:cubicBezTo>
                  <a:lnTo>
                    <a:pt x="135000" y="50440"/>
                  </a:lnTo>
                  <a:lnTo>
                    <a:pt x="236308" y="4180"/>
                  </a:lnTo>
                  <a:cubicBezTo>
                    <a:pt x="238250" y="3792"/>
                    <a:pt x="240063" y="3015"/>
                    <a:pt x="242005" y="3015"/>
                  </a:cubicBezTo>
                  <a:cubicBezTo>
                    <a:pt x="255335" y="668"/>
                    <a:pt x="268834" y="-307"/>
                    <a:pt x="282293" y="84"/>
                  </a:cubicBezTo>
                  <a:close/>
                </a:path>
              </a:pathLst>
            </a:custGeom>
            <a:solidFill>
              <a:schemeClr val="bg1"/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14BA81C-40B1-46DF-B070-7D31F2313484}"/>
                </a:ext>
              </a:extLst>
            </p:cNvPr>
            <p:cNvSpPr/>
            <p:nvPr/>
          </p:nvSpPr>
          <p:spPr>
            <a:xfrm rot="2635138">
              <a:off x="7931361" y="1357057"/>
              <a:ext cx="154695" cy="202390"/>
            </a:xfrm>
            <a:custGeom>
              <a:avLst/>
              <a:gdLst>
                <a:gd name="connsiteX0" fmla="*/ 78270 w 154695"/>
                <a:gd name="connsiteY0" fmla="*/ 0 h 202390"/>
                <a:gd name="connsiteX1" fmla="*/ 88609 w 154695"/>
                <a:gd name="connsiteY1" fmla="*/ 8087 h 202390"/>
                <a:gd name="connsiteX2" fmla="*/ 120966 w 154695"/>
                <a:gd name="connsiteY2" fmla="*/ 20384 h 202390"/>
                <a:gd name="connsiteX3" fmla="*/ 120966 w 154695"/>
                <a:gd name="connsiteY3" fmla="*/ 59845 h 202390"/>
                <a:gd name="connsiteX4" fmla="*/ 154695 w 154695"/>
                <a:gd name="connsiteY4" fmla="*/ 143461 h 202390"/>
                <a:gd name="connsiteX5" fmla="*/ 148173 w 154695"/>
                <a:gd name="connsiteY5" fmla="*/ 176181 h 202390"/>
                <a:gd name="connsiteX6" fmla="*/ 131843 w 154695"/>
                <a:gd name="connsiteY6" fmla="*/ 202390 h 202390"/>
                <a:gd name="connsiteX7" fmla="*/ 48311 w 154695"/>
                <a:gd name="connsiteY7" fmla="*/ 168245 h 202390"/>
                <a:gd name="connsiteX8" fmla="*/ 0 w 154695"/>
                <a:gd name="connsiteY8" fmla="*/ 133928 h 202390"/>
                <a:gd name="connsiteX9" fmla="*/ 47633 w 154695"/>
                <a:gd name="connsiteY9" fmla="*/ 105056 h 202390"/>
                <a:gd name="connsiteX10" fmla="*/ 78271 w 154695"/>
                <a:gd name="connsiteY10" fmla="*/ 85699 h 20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695" h="202390">
                  <a:moveTo>
                    <a:pt x="78270" y="0"/>
                  </a:moveTo>
                  <a:lnTo>
                    <a:pt x="88609" y="8087"/>
                  </a:lnTo>
                  <a:lnTo>
                    <a:pt x="120966" y="20384"/>
                  </a:lnTo>
                  <a:lnTo>
                    <a:pt x="120966" y="59845"/>
                  </a:lnTo>
                  <a:cubicBezTo>
                    <a:pt x="142470" y="83196"/>
                    <a:pt x="154409" y="112795"/>
                    <a:pt x="154695" y="143461"/>
                  </a:cubicBezTo>
                  <a:cubicBezTo>
                    <a:pt x="154695" y="154842"/>
                    <a:pt x="152405" y="165808"/>
                    <a:pt x="148173" y="176181"/>
                  </a:cubicBezTo>
                  <a:lnTo>
                    <a:pt x="131843" y="202390"/>
                  </a:lnTo>
                  <a:lnTo>
                    <a:pt x="48311" y="168245"/>
                  </a:lnTo>
                  <a:lnTo>
                    <a:pt x="0" y="133928"/>
                  </a:lnTo>
                  <a:lnTo>
                    <a:pt x="47633" y="105056"/>
                  </a:lnTo>
                  <a:cubicBezTo>
                    <a:pt x="56874" y="103119"/>
                    <a:pt x="78273" y="94459"/>
                    <a:pt x="78271" y="85699"/>
                  </a:cubicBezTo>
                  <a:close/>
                </a:path>
              </a:pathLst>
            </a:custGeom>
            <a:solidFill>
              <a:schemeClr val="bg1"/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EBE7BDF-3395-423A-9184-A28587D5C3EE}"/>
                </a:ext>
              </a:extLst>
            </p:cNvPr>
            <p:cNvSpPr/>
            <p:nvPr/>
          </p:nvSpPr>
          <p:spPr>
            <a:xfrm rot="179758">
              <a:off x="8067671" y="1359973"/>
              <a:ext cx="113805" cy="71829"/>
            </a:xfrm>
            <a:custGeom>
              <a:avLst/>
              <a:gdLst>
                <a:gd name="connsiteX0" fmla="*/ 6633 w 104603"/>
                <a:gd name="connsiteY0" fmla="*/ 16762 h 77427"/>
                <a:gd name="connsiteX1" fmla="*/ 23907 w 104603"/>
                <a:gd name="connsiteY1" fmla="*/ 3395 h 77427"/>
                <a:gd name="connsiteX2" fmla="*/ 45934 w 104603"/>
                <a:gd name="connsiteY2" fmla="*/ 0 h 77427"/>
                <a:gd name="connsiteX3" fmla="*/ 45469 w 104603"/>
                <a:gd name="connsiteY3" fmla="*/ 431 h 77427"/>
                <a:gd name="connsiteX4" fmla="*/ 80622 w 104603"/>
                <a:gd name="connsiteY4" fmla="*/ 37272 h 77427"/>
                <a:gd name="connsiteX5" fmla="*/ 80622 w 104603"/>
                <a:gd name="connsiteY5" fmla="*/ 37864 h 77427"/>
                <a:gd name="connsiteX6" fmla="*/ 104603 w 104603"/>
                <a:gd name="connsiteY6" fmla="*/ 62403 h 77427"/>
                <a:gd name="connsiteX7" fmla="*/ 70019 w 104603"/>
                <a:gd name="connsiteY7" fmla="*/ 62403 h 77427"/>
                <a:gd name="connsiteX8" fmla="*/ 44189 w 104603"/>
                <a:gd name="connsiteY8" fmla="*/ 74311 h 77427"/>
                <a:gd name="connsiteX9" fmla="*/ 44189 w 104603"/>
                <a:gd name="connsiteY9" fmla="*/ 77427 h 77427"/>
                <a:gd name="connsiteX10" fmla="*/ 18736 w 104603"/>
                <a:gd name="connsiteY10" fmla="*/ 57576 h 77427"/>
                <a:gd name="connsiteX11" fmla="*/ 173 w 104603"/>
                <a:gd name="connsiteY11" fmla="*/ 38299 h 77427"/>
                <a:gd name="connsiteX12" fmla="*/ 0 w 104603"/>
                <a:gd name="connsiteY12" fmla="*/ 37206 h 77427"/>
                <a:gd name="connsiteX13" fmla="*/ 6633 w 104603"/>
                <a:gd name="connsiteY13" fmla="*/ 16762 h 77427"/>
                <a:gd name="connsiteX0" fmla="*/ 15835 w 113805"/>
                <a:gd name="connsiteY0" fmla="*/ 16762 h 77427"/>
                <a:gd name="connsiteX1" fmla="*/ 33109 w 113805"/>
                <a:gd name="connsiteY1" fmla="*/ 3395 h 77427"/>
                <a:gd name="connsiteX2" fmla="*/ 55136 w 113805"/>
                <a:gd name="connsiteY2" fmla="*/ 0 h 77427"/>
                <a:gd name="connsiteX3" fmla="*/ 54671 w 113805"/>
                <a:gd name="connsiteY3" fmla="*/ 431 h 77427"/>
                <a:gd name="connsiteX4" fmla="*/ 89824 w 113805"/>
                <a:gd name="connsiteY4" fmla="*/ 37272 h 77427"/>
                <a:gd name="connsiteX5" fmla="*/ 89824 w 113805"/>
                <a:gd name="connsiteY5" fmla="*/ 37864 h 77427"/>
                <a:gd name="connsiteX6" fmla="*/ 113805 w 113805"/>
                <a:gd name="connsiteY6" fmla="*/ 62403 h 77427"/>
                <a:gd name="connsiteX7" fmla="*/ 79221 w 113805"/>
                <a:gd name="connsiteY7" fmla="*/ 62403 h 77427"/>
                <a:gd name="connsiteX8" fmla="*/ 53391 w 113805"/>
                <a:gd name="connsiteY8" fmla="*/ 74311 h 77427"/>
                <a:gd name="connsiteX9" fmla="*/ 53391 w 113805"/>
                <a:gd name="connsiteY9" fmla="*/ 77427 h 77427"/>
                <a:gd name="connsiteX10" fmla="*/ 0 w 113805"/>
                <a:gd name="connsiteY10" fmla="*/ 70484 h 77427"/>
                <a:gd name="connsiteX11" fmla="*/ 9375 w 113805"/>
                <a:gd name="connsiteY11" fmla="*/ 38299 h 77427"/>
                <a:gd name="connsiteX12" fmla="*/ 9202 w 113805"/>
                <a:gd name="connsiteY12" fmla="*/ 37206 h 77427"/>
                <a:gd name="connsiteX13" fmla="*/ 15835 w 113805"/>
                <a:gd name="connsiteY13" fmla="*/ 16762 h 77427"/>
                <a:gd name="connsiteX0" fmla="*/ 15835 w 113805"/>
                <a:gd name="connsiteY0" fmla="*/ 16762 h 74311"/>
                <a:gd name="connsiteX1" fmla="*/ 33109 w 113805"/>
                <a:gd name="connsiteY1" fmla="*/ 3395 h 74311"/>
                <a:gd name="connsiteX2" fmla="*/ 55136 w 113805"/>
                <a:gd name="connsiteY2" fmla="*/ 0 h 74311"/>
                <a:gd name="connsiteX3" fmla="*/ 54671 w 113805"/>
                <a:gd name="connsiteY3" fmla="*/ 431 h 74311"/>
                <a:gd name="connsiteX4" fmla="*/ 89824 w 113805"/>
                <a:gd name="connsiteY4" fmla="*/ 37272 h 74311"/>
                <a:gd name="connsiteX5" fmla="*/ 89824 w 113805"/>
                <a:gd name="connsiteY5" fmla="*/ 37864 h 74311"/>
                <a:gd name="connsiteX6" fmla="*/ 113805 w 113805"/>
                <a:gd name="connsiteY6" fmla="*/ 62403 h 74311"/>
                <a:gd name="connsiteX7" fmla="*/ 79221 w 113805"/>
                <a:gd name="connsiteY7" fmla="*/ 62403 h 74311"/>
                <a:gd name="connsiteX8" fmla="*/ 53391 w 113805"/>
                <a:gd name="connsiteY8" fmla="*/ 74311 h 74311"/>
                <a:gd name="connsiteX9" fmla="*/ 0 w 113805"/>
                <a:gd name="connsiteY9" fmla="*/ 70484 h 74311"/>
                <a:gd name="connsiteX10" fmla="*/ 9375 w 113805"/>
                <a:gd name="connsiteY10" fmla="*/ 38299 h 74311"/>
                <a:gd name="connsiteX11" fmla="*/ 9202 w 113805"/>
                <a:gd name="connsiteY11" fmla="*/ 37206 h 74311"/>
                <a:gd name="connsiteX12" fmla="*/ 15835 w 113805"/>
                <a:gd name="connsiteY12" fmla="*/ 16762 h 74311"/>
                <a:gd name="connsiteX0" fmla="*/ 15835 w 113805"/>
                <a:gd name="connsiteY0" fmla="*/ 16762 h 74412"/>
                <a:gd name="connsiteX1" fmla="*/ 33109 w 113805"/>
                <a:gd name="connsiteY1" fmla="*/ 3395 h 74412"/>
                <a:gd name="connsiteX2" fmla="*/ 55136 w 113805"/>
                <a:gd name="connsiteY2" fmla="*/ 0 h 74412"/>
                <a:gd name="connsiteX3" fmla="*/ 54671 w 113805"/>
                <a:gd name="connsiteY3" fmla="*/ 431 h 74412"/>
                <a:gd name="connsiteX4" fmla="*/ 89824 w 113805"/>
                <a:gd name="connsiteY4" fmla="*/ 37272 h 74412"/>
                <a:gd name="connsiteX5" fmla="*/ 89824 w 113805"/>
                <a:gd name="connsiteY5" fmla="*/ 37864 h 74412"/>
                <a:gd name="connsiteX6" fmla="*/ 113805 w 113805"/>
                <a:gd name="connsiteY6" fmla="*/ 62403 h 74412"/>
                <a:gd name="connsiteX7" fmla="*/ 79221 w 113805"/>
                <a:gd name="connsiteY7" fmla="*/ 62403 h 74412"/>
                <a:gd name="connsiteX8" fmla="*/ 53391 w 113805"/>
                <a:gd name="connsiteY8" fmla="*/ 74311 h 74412"/>
                <a:gd name="connsiteX9" fmla="*/ 0 w 113805"/>
                <a:gd name="connsiteY9" fmla="*/ 70484 h 74412"/>
                <a:gd name="connsiteX10" fmla="*/ 9375 w 113805"/>
                <a:gd name="connsiteY10" fmla="*/ 38299 h 74412"/>
                <a:gd name="connsiteX11" fmla="*/ 9202 w 113805"/>
                <a:gd name="connsiteY11" fmla="*/ 37206 h 74412"/>
                <a:gd name="connsiteX12" fmla="*/ 15835 w 113805"/>
                <a:gd name="connsiteY12" fmla="*/ 16762 h 74412"/>
                <a:gd name="connsiteX0" fmla="*/ 15835 w 113805"/>
                <a:gd name="connsiteY0" fmla="*/ 16762 h 71829"/>
                <a:gd name="connsiteX1" fmla="*/ 33109 w 113805"/>
                <a:gd name="connsiteY1" fmla="*/ 3395 h 71829"/>
                <a:gd name="connsiteX2" fmla="*/ 55136 w 113805"/>
                <a:gd name="connsiteY2" fmla="*/ 0 h 71829"/>
                <a:gd name="connsiteX3" fmla="*/ 54671 w 113805"/>
                <a:gd name="connsiteY3" fmla="*/ 431 h 71829"/>
                <a:gd name="connsiteX4" fmla="*/ 89824 w 113805"/>
                <a:gd name="connsiteY4" fmla="*/ 37272 h 71829"/>
                <a:gd name="connsiteX5" fmla="*/ 89824 w 113805"/>
                <a:gd name="connsiteY5" fmla="*/ 37864 h 71829"/>
                <a:gd name="connsiteX6" fmla="*/ 113805 w 113805"/>
                <a:gd name="connsiteY6" fmla="*/ 62403 h 71829"/>
                <a:gd name="connsiteX7" fmla="*/ 79221 w 113805"/>
                <a:gd name="connsiteY7" fmla="*/ 62403 h 71829"/>
                <a:gd name="connsiteX8" fmla="*/ 30363 w 113805"/>
                <a:gd name="connsiteY8" fmla="*/ 71701 h 71829"/>
                <a:gd name="connsiteX9" fmla="*/ 0 w 113805"/>
                <a:gd name="connsiteY9" fmla="*/ 70484 h 71829"/>
                <a:gd name="connsiteX10" fmla="*/ 9375 w 113805"/>
                <a:gd name="connsiteY10" fmla="*/ 38299 h 71829"/>
                <a:gd name="connsiteX11" fmla="*/ 9202 w 113805"/>
                <a:gd name="connsiteY11" fmla="*/ 37206 h 71829"/>
                <a:gd name="connsiteX12" fmla="*/ 15835 w 113805"/>
                <a:gd name="connsiteY12" fmla="*/ 16762 h 7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05" h="71829">
                  <a:moveTo>
                    <a:pt x="15835" y="16762"/>
                  </a:moveTo>
                  <a:lnTo>
                    <a:pt x="33109" y="3395"/>
                  </a:lnTo>
                  <a:lnTo>
                    <a:pt x="55136" y="0"/>
                  </a:lnTo>
                  <a:lnTo>
                    <a:pt x="54671" y="431"/>
                  </a:lnTo>
                  <a:cubicBezTo>
                    <a:pt x="74749" y="2782"/>
                    <a:pt x="89805" y="18562"/>
                    <a:pt x="89824" y="37272"/>
                  </a:cubicBezTo>
                  <a:lnTo>
                    <a:pt x="89824" y="37864"/>
                  </a:lnTo>
                  <a:cubicBezTo>
                    <a:pt x="99047" y="44939"/>
                    <a:pt x="107123" y="53204"/>
                    <a:pt x="113805" y="62403"/>
                  </a:cubicBezTo>
                  <a:lnTo>
                    <a:pt x="79221" y="62403"/>
                  </a:lnTo>
                  <a:cubicBezTo>
                    <a:pt x="69152" y="64388"/>
                    <a:pt x="48160" y="72977"/>
                    <a:pt x="30363" y="71701"/>
                  </a:cubicBezTo>
                  <a:lnTo>
                    <a:pt x="0" y="70484"/>
                  </a:lnTo>
                  <a:lnTo>
                    <a:pt x="9375" y="38299"/>
                  </a:lnTo>
                  <a:cubicBezTo>
                    <a:pt x="9317" y="37935"/>
                    <a:pt x="9260" y="37570"/>
                    <a:pt x="9202" y="37206"/>
                  </a:cubicBezTo>
                  <a:cubicBezTo>
                    <a:pt x="9204" y="29779"/>
                    <a:pt x="11597" y="22708"/>
                    <a:pt x="15835" y="16762"/>
                  </a:cubicBezTo>
                  <a:close/>
                </a:path>
              </a:pathLst>
            </a:custGeom>
            <a:solidFill>
              <a:schemeClr val="bg1"/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5996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5B22FC-7411-58AE-8036-EC5A0C030806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5AC37E-4407-5E01-5FFF-83514959CF89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3A17FEEA-AF86-CE67-60F6-87E09B8290E2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45F6EE-45D6-2A6F-2524-4ACD86F2C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1027471"/>
            <a:ext cx="7626944" cy="2372620"/>
            <a:chOff x="2512479" y="850444"/>
            <a:chExt cx="7626944" cy="2372620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37262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1872988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Pick a </a:t>
              </a:r>
              <a:r>
                <a:rPr lang="en-GB" sz="32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Name</a:t>
              </a:r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 for your Population. Note it can’t be any more than 15 characters.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9775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 flipH="1">
            <a:off x="3294922" y="1093025"/>
            <a:ext cx="508707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 Name Population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691" y="1035008"/>
            <a:ext cx="862615" cy="86261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867272" y="4350207"/>
            <a:ext cx="2457451" cy="1265508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 flipH="1">
            <a:off x="4867271" y="4545180"/>
            <a:ext cx="2457451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Name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548432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73223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D73AC40-436B-072C-32E3-BC260024BCA5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133596-D012-2414-D894-8A935F5BE9A6}"/>
                </a:ext>
              </a:extLst>
            </p:cNvPr>
            <p:cNvGrpSpPr/>
            <p:nvPr/>
          </p:nvGrpSpPr>
          <p:grpSpPr>
            <a:xfrm>
              <a:off x="1595996" y="0"/>
              <a:ext cx="9000001" cy="6876000"/>
              <a:chOff x="1595996" y="0"/>
              <a:chExt cx="9000001" cy="6876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E054B9-49BC-154C-00F9-4644AE10CA3B}"/>
                  </a:ext>
                </a:extLst>
              </p:cNvPr>
              <p:cNvSpPr/>
              <p:nvPr/>
            </p:nvSpPr>
            <p:spPr>
              <a:xfrm>
                <a:off x="1595997" y="0"/>
                <a:ext cx="9000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A9B080"/>
                  </a:gs>
                  <a:gs pos="48000">
                    <a:srgbClr val="8D9878"/>
                  </a:gs>
                  <a:gs pos="74000">
                    <a:srgbClr val="44553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Frame 6">
                <a:extLst>
                  <a:ext uri="{FF2B5EF4-FFF2-40B4-BE49-F238E27FC236}">
                    <a16:creationId xmlns:a16="http://schemas.microsoft.com/office/drawing/2014/main" id="{53637CEE-9AF0-8FB2-9033-7B6FE6448AE4}"/>
                  </a:ext>
                </a:extLst>
              </p:cNvPr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solidFill>
                <a:srgbClr val="15171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30EF68E-D59A-1BB1-0ABE-246A5FB40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51000" contrast="-1000"/>
                        </a14:imgEffect>
                      </a14:imgLayer>
                    </a14:imgProps>
                  </a:ext>
                </a:extLst>
              </a:blip>
              <a:srcRect l="231" t="1107" r="25951" b="32981"/>
              <a:stretch/>
            </p:blipFill>
            <p:spPr>
              <a:xfrm>
                <a:off x="1595996" y="1"/>
                <a:ext cx="9000000" cy="6858000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2282528" y="1018761"/>
              <a:ext cx="7626944" cy="3126519"/>
              <a:chOff x="2512479" y="850443"/>
              <a:chExt cx="7626944" cy="3126519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512479" y="850443"/>
                <a:ext cx="7626944" cy="3126519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2635416" y="1431066"/>
                <a:ext cx="7504007" cy="203053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The new generation is ready, click continue to begin the game or play later to pause.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294924" y="1977587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3294924" y="1115067"/>
              <a:ext cx="5602146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Generation Ready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83031" y="4703563"/>
              <a:ext cx="5025939" cy="1265508"/>
              <a:chOff x="3294924" y="4703563"/>
              <a:chExt cx="5025939" cy="126550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294924" y="4703563"/>
                <a:ext cx="2163395" cy="1265508"/>
                <a:chOff x="4314295" y="4150553"/>
                <a:chExt cx="4555384" cy="1265508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4314296" y="4150553"/>
                  <a:ext cx="4555383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flipH="1">
                  <a:off x="4314295" y="4281986"/>
                  <a:ext cx="4555384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Continue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157468" y="4703563"/>
                <a:ext cx="2163395" cy="1265508"/>
                <a:chOff x="4314295" y="4150553"/>
                <a:chExt cx="4555384" cy="1265508"/>
              </a:xfrm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4314296" y="4150553"/>
                  <a:ext cx="4555383" cy="1265508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flipH="1">
                  <a:off x="4314295" y="4281986"/>
                  <a:ext cx="4555384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Play Later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2922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5997" y="0"/>
            <a:ext cx="9000000" cy="6858000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171950" y="4858504"/>
            <a:ext cx="3240000" cy="84149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H="1">
            <a:off x="2342916" y="4792938"/>
            <a:ext cx="2898068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Import Shape</a:t>
            </a:r>
          </a:p>
        </p:txBody>
      </p:sp>
    </p:spTree>
    <p:extLst>
      <p:ext uri="{BB962C8B-B14F-4D97-AF65-F5344CB8AC3E}">
        <p14:creationId xmlns:p14="http://schemas.microsoft.com/office/powerpoint/2010/main" val="4060805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B7FDD7-CFE0-FD9D-61E4-14A81B91D92B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DA1DBD-1E9E-5B46-780B-66B50F12073B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CC0FCD37-ECBE-F7C5-2F06-8235A87AC0C5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381520-B28F-72B2-1C38-F3F019B99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4" y="659934"/>
            <a:ext cx="7626944" cy="4270805"/>
            <a:chOff x="2512479" y="850442"/>
            <a:chExt cx="7626944" cy="4270805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2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3" y="1975366"/>
              <a:ext cx="6968912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 can obtain photos either by downloading them from online or by taking your own photos with a phone or camera. </a:t>
              </a:r>
            </a:p>
            <a:p>
              <a:pPr algn="ctr"/>
              <a:endParaRPr lang="en-GB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4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Ideally photos should be from a…. 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2) Photos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4369" y="5156772"/>
            <a:ext cx="5063250" cy="1152152"/>
            <a:chOff x="3682678" y="5156773"/>
            <a:chExt cx="5063250" cy="1152152"/>
          </a:xfrm>
        </p:grpSpPr>
        <p:sp>
          <p:nvSpPr>
            <p:cNvPr id="11" name="Right Arrow 10"/>
            <p:cNvSpPr/>
            <p:nvPr/>
          </p:nvSpPr>
          <p:spPr>
            <a:xfrm>
              <a:off x="7257642" y="5156773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3682678" y="5156774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Bahnschrift SemiLight SemiConde" panose="020B0502040204020203" pitchFamily="34" charset="0"/>
                </a:rPr>
                <a:t>Prior </a:t>
              </a:r>
              <a:r>
                <a:rPr lang="en-GB" dirty="0">
                  <a:latin typeface="Bahnschrift SemiLight SemiConde" panose="020B0502040204020203" pitchFamily="34" charset="0"/>
                </a:rPr>
                <a:t>Page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 rot="236564">
            <a:off x="3416098" y="3953626"/>
            <a:ext cx="740645" cy="556633"/>
            <a:chOff x="6541077" y="3695388"/>
            <a:chExt cx="1592660" cy="1196963"/>
          </a:xfrm>
        </p:grpSpPr>
        <p:grpSp>
          <p:nvGrpSpPr>
            <p:cNvPr id="9" name="Group 8"/>
            <p:cNvGrpSpPr/>
            <p:nvPr/>
          </p:nvGrpSpPr>
          <p:grpSpPr>
            <a:xfrm rot="20320685">
              <a:off x="6541077" y="3695388"/>
              <a:ext cx="1592660" cy="1196963"/>
              <a:chOff x="4658839" y="5209013"/>
              <a:chExt cx="2261511" cy="1699641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4696872" y="5209013"/>
                <a:ext cx="2223478" cy="1699641"/>
              </a:xfrm>
              <a:custGeom>
                <a:avLst/>
                <a:gdLst>
                  <a:gd name="connsiteX0" fmla="*/ 0 w 1060704"/>
                  <a:gd name="connsiteY0" fmla="*/ 914400 h 914400"/>
                  <a:gd name="connsiteX1" fmla="*/ 530352 w 1060704"/>
                  <a:gd name="connsiteY1" fmla="*/ 0 h 914400"/>
                  <a:gd name="connsiteX2" fmla="*/ 1060704 w 1060704"/>
                  <a:gd name="connsiteY2" fmla="*/ 914400 h 914400"/>
                  <a:gd name="connsiteX3" fmla="*/ 0 w 1060704"/>
                  <a:gd name="connsiteY3" fmla="*/ 914400 h 914400"/>
                  <a:gd name="connsiteX0" fmla="*/ 25908 w 1086612"/>
                  <a:gd name="connsiteY0" fmla="*/ 845820 h 845820"/>
                  <a:gd name="connsiteX1" fmla="*/ 0 w 1086612"/>
                  <a:gd name="connsiteY1" fmla="*/ 0 h 845820"/>
                  <a:gd name="connsiteX2" fmla="*/ 1086612 w 1086612"/>
                  <a:gd name="connsiteY2" fmla="*/ 845820 h 845820"/>
                  <a:gd name="connsiteX3" fmla="*/ 25908 w 1086612"/>
                  <a:gd name="connsiteY3" fmla="*/ 845820 h 845820"/>
                  <a:gd name="connsiteX0" fmla="*/ 25908 w 248412"/>
                  <a:gd name="connsiteY0" fmla="*/ 1036320 h 1036320"/>
                  <a:gd name="connsiteX1" fmla="*/ 0 w 248412"/>
                  <a:gd name="connsiteY1" fmla="*/ 190500 h 1036320"/>
                  <a:gd name="connsiteX2" fmla="*/ 248412 w 248412"/>
                  <a:gd name="connsiteY2" fmla="*/ 0 h 1036320"/>
                  <a:gd name="connsiteX3" fmla="*/ 25908 w 248412"/>
                  <a:gd name="connsiteY3" fmla="*/ 1036320 h 1036320"/>
                  <a:gd name="connsiteX0" fmla="*/ 25908 w 934302"/>
                  <a:gd name="connsiteY0" fmla="*/ 1116789 h 1116789"/>
                  <a:gd name="connsiteX1" fmla="*/ 0 w 934302"/>
                  <a:gd name="connsiteY1" fmla="*/ 270969 h 1116789"/>
                  <a:gd name="connsiteX2" fmla="*/ 248412 w 934302"/>
                  <a:gd name="connsiteY2" fmla="*/ 80469 h 1116789"/>
                  <a:gd name="connsiteX3" fmla="*/ 932093 w 934302"/>
                  <a:gd name="connsiteY3" fmla="*/ 57609 h 1116789"/>
                  <a:gd name="connsiteX4" fmla="*/ 25908 w 934302"/>
                  <a:gd name="connsiteY4" fmla="*/ 1116789 h 1116789"/>
                  <a:gd name="connsiteX0" fmla="*/ 25908 w 932093"/>
                  <a:gd name="connsiteY0" fmla="*/ 1059180 h 1059180"/>
                  <a:gd name="connsiteX1" fmla="*/ 0 w 932093"/>
                  <a:gd name="connsiteY1" fmla="*/ 213360 h 1059180"/>
                  <a:gd name="connsiteX2" fmla="*/ 248412 w 932093"/>
                  <a:gd name="connsiteY2" fmla="*/ 22860 h 1059180"/>
                  <a:gd name="connsiteX3" fmla="*/ 932093 w 932093"/>
                  <a:gd name="connsiteY3" fmla="*/ 0 h 1059180"/>
                  <a:gd name="connsiteX4" fmla="*/ 25908 w 932093"/>
                  <a:gd name="connsiteY4" fmla="*/ 1059180 h 1059180"/>
                  <a:gd name="connsiteX0" fmla="*/ 25908 w 825413"/>
                  <a:gd name="connsiteY0" fmla="*/ 1112520 h 1112520"/>
                  <a:gd name="connsiteX1" fmla="*/ 0 w 825413"/>
                  <a:gd name="connsiteY1" fmla="*/ 266700 h 1112520"/>
                  <a:gd name="connsiteX2" fmla="*/ 248412 w 825413"/>
                  <a:gd name="connsiteY2" fmla="*/ 76200 h 1112520"/>
                  <a:gd name="connsiteX3" fmla="*/ 825413 w 825413"/>
                  <a:gd name="connsiteY3" fmla="*/ 0 h 1112520"/>
                  <a:gd name="connsiteX4" fmla="*/ 25908 w 825413"/>
                  <a:gd name="connsiteY4" fmla="*/ 1112520 h 1112520"/>
                  <a:gd name="connsiteX0" fmla="*/ 25908 w 1302882"/>
                  <a:gd name="connsiteY0" fmla="*/ 1306573 h 1306573"/>
                  <a:gd name="connsiteX1" fmla="*/ 0 w 1302882"/>
                  <a:gd name="connsiteY1" fmla="*/ 460753 h 1306573"/>
                  <a:gd name="connsiteX2" fmla="*/ 248412 w 1302882"/>
                  <a:gd name="connsiteY2" fmla="*/ 270253 h 1306573"/>
                  <a:gd name="connsiteX3" fmla="*/ 825413 w 1302882"/>
                  <a:gd name="connsiteY3" fmla="*/ 194053 h 1306573"/>
                  <a:gd name="connsiteX4" fmla="*/ 1282614 w 1302882"/>
                  <a:gd name="connsiteY4" fmla="*/ 49273 h 1306573"/>
                  <a:gd name="connsiteX5" fmla="*/ 25908 w 1302882"/>
                  <a:gd name="connsiteY5" fmla="*/ 1306573 h 1306573"/>
                  <a:gd name="connsiteX0" fmla="*/ 25908 w 2275558"/>
                  <a:gd name="connsiteY0" fmla="*/ 1306573 h 1306573"/>
                  <a:gd name="connsiteX1" fmla="*/ 0 w 2275558"/>
                  <a:gd name="connsiteY1" fmla="*/ 460753 h 1306573"/>
                  <a:gd name="connsiteX2" fmla="*/ 248412 w 2275558"/>
                  <a:gd name="connsiteY2" fmla="*/ 270253 h 1306573"/>
                  <a:gd name="connsiteX3" fmla="*/ 825413 w 2275558"/>
                  <a:gd name="connsiteY3" fmla="*/ 194053 h 1306573"/>
                  <a:gd name="connsiteX4" fmla="*/ 1282614 w 2275558"/>
                  <a:gd name="connsiteY4" fmla="*/ 49273 h 1306573"/>
                  <a:gd name="connsiteX5" fmla="*/ 2257973 w 2275558"/>
                  <a:gd name="connsiteY5" fmla="*/ 201674 h 1306573"/>
                  <a:gd name="connsiteX6" fmla="*/ 25908 w 2275558"/>
                  <a:gd name="connsiteY6" fmla="*/ 1306573 h 1306573"/>
                  <a:gd name="connsiteX0" fmla="*/ 25908 w 2257973"/>
                  <a:gd name="connsiteY0" fmla="*/ 1306573 h 1306573"/>
                  <a:gd name="connsiteX1" fmla="*/ 0 w 2257973"/>
                  <a:gd name="connsiteY1" fmla="*/ 460753 h 1306573"/>
                  <a:gd name="connsiteX2" fmla="*/ 248412 w 2257973"/>
                  <a:gd name="connsiteY2" fmla="*/ 270253 h 1306573"/>
                  <a:gd name="connsiteX3" fmla="*/ 825413 w 2257973"/>
                  <a:gd name="connsiteY3" fmla="*/ 194053 h 1306573"/>
                  <a:gd name="connsiteX4" fmla="*/ 1282614 w 2257973"/>
                  <a:gd name="connsiteY4" fmla="*/ 49273 h 1306573"/>
                  <a:gd name="connsiteX5" fmla="*/ 2257973 w 2257973"/>
                  <a:gd name="connsiteY5" fmla="*/ 201674 h 1306573"/>
                  <a:gd name="connsiteX6" fmla="*/ 25908 w 2257973"/>
                  <a:gd name="connsiteY6" fmla="*/ 1306573 h 1306573"/>
                  <a:gd name="connsiteX0" fmla="*/ 25908 w 2257973"/>
                  <a:gd name="connsiteY0" fmla="*/ 1257300 h 1257300"/>
                  <a:gd name="connsiteX1" fmla="*/ 0 w 2257973"/>
                  <a:gd name="connsiteY1" fmla="*/ 411480 h 1257300"/>
                  <a:gd name="connsiteX2" fmla="*/ 248412 w 2257973"/>
                  <a:gd name="connsiteY2" fmla="*/ 220980 h 1257300"/>
                  <a:gd name="connsiteX3" fmla="*/ 825413 w 2257973"/>
                  <a:gd name="connsiteY3" fmla="*/ 144780 h 1257300"/>
                  <a:gd name="connsiteX4" fmla="*/ 1282614 w 2257973"/>
                  <a:gd name="connsiteY4" fmla="*/ 0 h 1257300"/>
                  <a:gd name="connsiteX5" fmla="*/ 2257973 w 2257973"/>
                  <a:gd name="connsiteY5" fmla="*/ 152401 h 1257300"/>
                  <a:gd name="connsiteX6" fmla="*/ 25908 w 2257973"/>
                  <a:gd name="connsiteY6" fmla="*/ 1257300 h 1257300"/>
                  <a:gd name="connsiteX0" fmla="*/ 25908 w 2257973"/>
                  <a:gd name="connsiteY0" fmla="*/ 1325880 h 1325880"/>
                  <a:gd name="connsiteX1" fmla="*/ 0 w 2257973"/>
                  <a:gd name="connsiteY1" fmla="*/ 480060 h 1325880"/>
                  <a:gd name="connsiteX2" fmla="*/ 248412 w 2257973"/>
                  <a:gd name="connsiteY2" fmla="*/ 289560 h 1325880"/>
                  <a:gd name="connsiteX3" fmla="*/ 825413 w 2257973"/>
                  <a:gd name="connsiteY3" fmla="*/ 213360 h 1325880"/>
                  <a:gd name="connsiteX4" fmla="*/ 1473114 w 2257973"/>
                  <a:gd name="connsiteY4" fmla="*/ 0 h 1325880"/>
                  <a:gd name="connsiteX5" fmla="*/ 2257973 w 2257973"/>
                  <a:gd name="connsiteY5" fmla="*/ 220981 h 1325880"/>
                  <a:gd name="connsiteX6" fmla="*/ 25908 w 2257973"/>
                  <a:gd name="connsiteY6" fmla="*/ 1325880 h 1325880"/>
                  <a:gd name="connsiteX0" fmla="*/ 25908 w 2303361"/>
                  <a:gd name="connsiteY0" fmla="*/ 1325880 h 1325880"/>
                  <a:gd name="connsiteX1" fmla="*/ 0 w 2303361"/>
                  <a:gd name="connsiteY1" fmla="*/ 480060 h 1325880"/>
                  <a:gd name="connsiteX2" fmla="*/ 248412 w 2303361"/>
                  <a:gd name="connsiteY2" fmla="*/ 289560 h 1325880"/>
                  <a:gd name="connsiteX3" fmla="*/ 825413 w 2303361"/>
                  <a:gd name="connsiteY3" fmla="*/ 213360 h 1325880"/>
                  <a:gd name="connsiteX4" fmla="*/ 1473114 w 2303361"/>
                  <a:gd name="connsiteY4" fmla="*/ 0 h 1325880"/>
                  <a:gd name="connsiteX5" fmla="*/ 2257973 w 2303361"/>
                  <a:gd name="connsiteY5" fmla="*/ 220981 h 1325880"/>
                  <a:gd name="connsiteX6" fmla="*/ 25908 w 2303361"/>
                  <a:gd name="connsiteY6" fmla="*/ 1325880 h 1325880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546730"/>
                  <a:gd name="connsiteY0" fmla="*/ 1335205 h 1335205"/>
                  <a:gd name="connsiteX1" fmla="*/ 0 w 2546730"/>
                  <a:gd name="connsiteY1" fmla="*/ 489385 h 1335205"/>
                  <a:gd name="connsiteX2" fmla="*/ 248412 w 2546730"/>
                  <a:gd name="connsiteY2" fmla="*/ 298885 h 1335205"/>
                  <a:gd name="connsiteX3" fmla="*/ 825413 w 2546730"/>
                  <a:gd name="connsiteY3" fmla="*/ 222685 h 1335205"/>
                  <a:gd name="connsiteX4" fmla="*/ 1473114 w 2546730"/>
                  <a:gd name="connsiteY4" fmla="*/ 9325 h 1335205"/>
                  <a:gd name="connsiteX5" fmla="*/ 2509433 w 2546730"/>
                  <a:gd name="connsiteY5" fmla="*/ 565586 h 1335205"/>
                  <a:gd name="connsiteX6" fmla="*/ 25908 w 2546730"/>
                  <a:gd name="connsiteY6" fmla="*/ 1335205 h 1335205"/>
                  <a:gd name="connsiteX0" fmla="*/ 25908 w 2318012"/>
                  <a:gd name="connsiteY0" fmla="*/ 1330341 h 1330341"/>
                  <a:gd name="connsiteX1" fmla="*/ 0 w 2318012"/>
                  <a:gd name="connsiteY1" fmla="*/ 484521 h 1330341"/>
                  <a:gd name="connsiteX2" fmla="*/ 248412 w 2318012"/>
                  <a:gd name="connsiteY2" fmla="*/ 294021 h 1330341"/>
                  <a:gd name="connsiteX3" fmla="*/ 825413 w 2318012"/>
                  <a:gd name="connsiteY3" fmla="*/ 217821 h 1330341"/>
                  <a:gd name="connsiteX4" fmla="*/ 1473114 w 2318012"/>
                  <a:gd name="connsiteY4" fmla="*/ 4461 h 1330341"/>
                  <a:gd name="connsiteX5" fmla="*/ 2273213 w 2318012"/>
                  <a:gd name="connsiteY5" fmla="*/ 438802 h 1330341"/>
                  <a:gd name="connsiteX6" fmla="*/ 25908 w 2318012"/>
                  <a:gd name="connsiteY6" fmla="*/ 1330341 h 1330341"/>
                  <a:gd name="connsiteX0" fmla="*/ 765048 w 2318012"/>
                  <a:gd name="connsiteY0" fmla="*/ 705501 h 705501"/>
                  <a:gd name="connsiteX1" fmla="*/ 0 w 2318012"/>
                  <a:gd name="connsiteY1" fmla="*/ 484521 h 705501"/>
                  <a:gd name="connsiteX2" fmla="*/ 248412 w 2318012"/>
                  <a:gd name="connsiteY2" fmla="*/ 294021 h 705501"/>
                  <a:gd name="connsiteX3" fmla="*/ 825413 w 2318012"/>
                  <a:gd name="connsiteY3" fmla="*/ 217821 h 705501"/>
                  <a:gd name="connsiteX4" fmla="*/ 1473114 w 2318012"/>
                  <a:gd name="connsiteY4" fmla="*/ 4461 h 705501"/>
                  <a:gd name="connsiteX5" fmla="*/ 2273213 w 2318012"/>
                  <a:gd name="connsiteY5" fmla="*/ 438802 h 705501"/>
                  <a:gd name="connsiteX6" fmla="*/ 765048 w 2318012"/>
                  <a:gd name="connsiteY6" fmla="*/ 705501 h 705501"/>
                  <a:gd name="connsiteX0" fmla="*/ 597408 w 2318012"/>
                  <a:gd name="connsiteY0" fmla="*/ 713121 h 713121"/>
                  <a:gd name="connsiteX1" fmla="*/ 0 w 2318012"/>
                  <a:gd name="connsiteY1" fmla="*/ 484521 h 713121"/>
                  <a:gd name="connsiteX2" fmla="*/ 248412 w 2318012"/>
                  <a:gd name="connsiteY2" fmla="*/ 294021 h 713121"/>
                  <a:gd name="connsiteX3" fmla="*/ 825413 w 2318012"/>
                  <a:gd name="connsiteY3" fmla="*/ 217821 h 713121"/>
                  <a:gd name="connsiteX4" fmla="*/ 1473114 w 2318012"/>
                  <a:gd name="connsiteY4" fmla="*/ 4461 h 713121"/>
                  <a:gd name="connsiteX5" fmla="*/ 2273213 w 2318012"/>
                  <a:gd name="connsiteY5" fmla="*/ 438802 h 713121"/>
                  <a:gd name="connsiteX6" fmla="*/ 597408 w 2318012"/>
                  <a:gd name="connsiteY6" fmla="*/ 713121 h 713121"/>
                  <a:gd name="connsiteX0" fmla="*/ 597408 w 2280296"/>
                  <a:gd name="connsiteY0" fmla="*/ 713121 h 1056022"/>
                  <a:gd name="connsiteX1" fmla="*/ 0 w 2280296"/>
                  <a:gd name="connsiteY1" fmla="*/ 484521 h 1056022"/>
                  <a:gd name="connsiteX2" fmla="*/ 248412 w 2280296"/>
                  <a:gd name="connsiteY2" fmla="*/ 294021 h 1056022"/>
                  <a:gd name="connsiteX3" fmla="*/ 825413 w 2280296"/>
                  <a:gd name="connsiteY3" fmla="*/ 217821 h 1056022"/>
                  <a:gd name="connsiteX4" fmla="*/ 1473114 w 2280296"/>
                  <a:gd name="connsiteY4" fmla="*/ 4461 h 1056022"/>
                  <a:gd name="connsiteX5" fmla="*/ 2273213 w 2280296"/>
                  <a:gd name="connsiteY5" fmla="*/ 438802 h 1056022"/>
                  <a:gd name="connsiteX6" fmla="*/ 909233 w 2280296"/>
                  <a:gd name="connsiteY6" fmla="*/ 1056022 h 1056022"/>
                  <a:gd name="connsiteX7" fmla="*/ 597408 w 2280296"/>
                  <a:gd name="connsiteY7" fmla="*/ 713121 h 1056022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427493"/>
                  <a:gd name="connsiteY0" fmla="*/ 710037 h 1052938"/>
                  <a:gd name="connsiteX1" fmla="*/ 0 w 2427493"/>
                  <a:gd name="connsiteY1" fmla="*/ 481437 h 1052938"/>
                  <a:gd name="connsiteX2" fmla="*/ 248412 w 2427493"/>
                  <a:gd name="connsiteY2" fmla="*/ 290937 h 1052938"/>
                  <a:gd name="connsiteX3" fmla="*/ 825413 w 2427493"/>
                  <a:gd name="connsiteY3" fmla="*/ 214737 h 1052938"/>
                  <a:gd name="connsiteX4" fmla="*/ 1473114 w 2427493"/>
                  <a:gd name="connsiteY4" fmla="*/ 1377 h 1052938"/>
                  <a:gd name="connsiteX5" fmla="*/ 2379893 w 2427493"/>
                  <a:gd name="connsiteY5" fmla="*/ 329038 h 1052938"/>
                  <a:gd name="connsiteX6" fmla="*/ 909233 w 2427493"/>
                  <a:gd name="connsiteY6" fmla="*/ 1052938 h 1052938"/>
                  <a:gd name="connsiteX7" fmla="*/ 597408 w 2427493"/>
                  <a:gd name="connsiteY7" fmla="*/ 710037 h 1052938"/>
                  <a:gd name="connsiteX0" fmla="*/ 597408 w 2469457"/>
                  <a:gd name="connsiteY0" fmla="*/ 710037 h 1185339"/>
                  <a:gd name="connsiteX1" fmla="*/ 0 w 2469457"/>
                  <a:gd name="connsiteY1" fmla="*/ 481437 h 1185339"/>
                  <a:gd name="connsiteX2" fmla="*/ 248412 w 2469457"/>
                  <a:gd name="connsiteY2" fmla="*/ 290937 h 1185339"/>
                  <a:gd name="connsiteX3" fmla="*/ 825413 w 2469457"/>
                  <a:gd name="connsiteY3" fmla="*/ 214737 h 1185339"/>
                  <a:gd name="connsiteX4" fmla="*/ 1473114 w 2469457"/>
                  <a:gd name="connsiteY4" fmla="*/ 1377 h 1185339"/>
                  <a:gd name="connsiteX5" fmla="*/ 2379893 w 2469457"/>
                  <a:gd name="connsiteY5" fmla="*/ 329038 h 1185339"/>
                  <a:gd name="connsiteX6" fmla="*/ 909233 w 2469457"/>
                  <a:gd name="connsiteY6" fmla="*/ 1052938 h 1185339"/>
                  <a:gd name="connsiteX7" fmla="*/ 597408 w 2469457"/>
                  <a:gd name="connsiteY7" fmla="*/ 710037 h 1185339"/>
                  <a:gd name="connsiteX0" fmla="*/ 597408 w 2469457"/>
                  <a:gd name="connsiteY0" fmla="*/ 1090130 h 1565432"/>
                  <a:gd name="connsiteX1" fmla="*/ 0 w 2469457"/>
                  <a:gd name="connsiteY1" fmla="*/ 861530 h 1565432"/>
                  <a:gd name="connsiteX2" fmla="*/ 248412 w 2469457"/>
                  <a:gd name="connsiteY2" fmla="*/ 671030 h 1565432"/>
                  <a:gd name="connsiteX3" fmla="*/ 825413 w 2469457"/>
                  <a:gd name="connsiteY3" fmla="*/ 594830 h 1565432"/>
                  <a:gd name="connsiteX4" fmla="*/ 1473114 w 2469457"/>
                  <a:gd name="connsiteY4" fmla="*/ 381470 h 1565432"/>
                  <a:gd name="connsiteX5" fmla="*/ 2379893 w 2469457"/>
                  <a:gd name="connsiteY5" fmla="*/ 709131 h 1565432"/>
                  <a:gd name="connsiteX6" fmla="*/ 909233 w 2469457"/>
                  <a:gd name="connsiteY6" fmla="*/ 1433031 h 1565432"/>
                  <a:gd name="connsiteX7" fmla="*/ 597408 w 2469457"/>
                  <a:gd name="connsiteY7" fmla="*/ 1090130 h 1565432"/>
                  <a:gd name="connsiteX0" fmla="*/ 597408 w 2421922"/>
                  <a:gd name="connsiteY0" fmla="*/ 710037 h 1052938"/>
                  <a:gd name="connsiteX1" fmla="*/ 0 w 2421922"/>
                  <a:gd name="connsiteY1" fmla="*/ 481437 h 1052938"/>
                  <a:gd name="connsiteX2" fmla="*/ 248412 w 2421922"/>
                  <a:gd name="connsiteY2" fmla="*/ 290937 h 1052938"/>
                  <a:gd name="connsiteX3" fmla="*/ 825413 w 2421922"/>
                  <a:gd name="connsiteY3" fmla="*/ 214737 h 1052938"/>
                  <a:gd name="connsiteX4" fmla="*/ 1473114 w 2421922"/>
                  <a:gd name="connsiteY4" fmla="*/ 1377 h 1052938"/>
                  <a:gd name="connsiteX5" fmla="*/ 2379893 w 2421922"/>
                  <a:gd name="connsiteY5" fmla="*/ 329038 h 1052938"/>
                  <a:gd name="connsiteX6" fmla="*/ 909233 w 2421922"/>
                  <a:gd name="connsiteY6" fmla="*/ 1052938 h 1052938"/>
                  <a:gd name="connsiteX7" fmla="*/ 597408 w 2421922"/>
                  <a:gd name="connsiteY7" fmla="*/ 710037 h 1052938"/>
                  <a:gd name="connsiteX0" fmla="*/ 597408 w 2520289"/>
                  <a:gd name="connsiteY0" fmla="*/ 710037 h 1125666"/>
                  <a:gd name="connsiteX1" fmla="*/ 0 w 2520289"/>
                  <a:gd name="connsiteY1" fmla="*/ 481437 h 1125666"/>
                  <a:gd name="connsiteX2" fmla="*/ 248412 w 2520289"/>
                  <a:gd name="connsiteY2" fmla="*/ 290937 h 1125666"/>
                  <a:gd name="connsiteX3" fmla="*/ 825413 w 2520289"/>
                  <a:gd name="connsiteY3" fmla="*/ 214737 h 1125666"/>
                  <a:gd name="connsiteX4" fmla="*/ 1473114 w 2520289"/>
                  <a:gd name="connsiteY4" fmla="*/ 1377 h 1125666"/>
                  <a:gd name="connsiteX5" fmla="*/ 2379893 w 2520289"/>
                  <a:gd name="connsiteY5" fmla="*/ 329038 h 1125666"/>
                  <a:gd name="connsiteX6" fmla="*/ 2363615 w 2520289"/>
                  <a:gd name="connsiteY6" fmla="*/ 1080666 h 1125666"/>
                  <a:gd name="connsiteX7" fmla="*/ 909233 w 2520289"/>
                  <a:gd name="connsiteY7" fmla="*/ 1052938 h 1125666"/>
                  <a:gd name="connsiteX8" fmla="*/ 597408 w 2520289"/>
                  <a:gd name="connsiteY8" fmla="*/ 710037 h 1125666"/>
                  <a:gd name="connsiteX0" fmla="*/ 597408 w 2475523"/>
                  <a:gd name="connsiteY0" fmla="*/ 710037 h 1191072"/>
                  <a:gd name="connsiteX1" fmla="*/ 0 w 2475523"/>
                  <a:gd name="connsiteY1" fmla="*/ 481437 h 1191072"/>
                  <a:gd name="connsiteX2" fmla="*/ 248412 w 2475523"/>
                  <a:gd name="connsiteY2" fmla="*/ 290937 h 1191072"/>
                  <a:gd name="connsiteX3" fmla="*/ 825413 w 2475523"/>
                  <a:gd name="connsiteY3" fmla="*/ 214737 h 1191072"/>
                  <a:gd name="connsiteX4" fmla="*/ 1473114 w 2475523"/>
                  <a:gd name="connsiteY4" fmla="*/ 1377 h 1191072"/>
                  <a:gd name="connsiteX5" fmla="*/ 2379893 w 2475523"/>
                  <a:gd name="connsiteY5" fmla="*/ 329038 h 1191072"/>
                  <a:gd name="connsiteX6" fmla="*/ 2282572 w 2475523"/>
                  <a:gd name="connsiteY6" fmla="*/ 1156809 h 1191072"/>
                  <a:gd name="connsiteX7" fmla="*/ 909233 w 2475523"/>
                  <a:gd name="connsiteY7" fmla="*/ 1052938 h 1191072"/>
                  <a:gd name="connsiteX8" fmla="*/ 597408 w 2475523"/>
                  <a:gd name="connsiteY8" fmla="*/ 710037 h 1191072"/>
                  <a:gd name="connsiteX0" fmla="*/ 597408 w 2490757"/>
                  <a:gd name="connsiteY0" fmla="*/ 710037 h 1253154"/>
                  <a:gd name="connsiteX1" fmla="*/ 0 w 2490757"/>
                  <a:gd name="connsiteY1" fmla="*/ 481437 h 1253154"/>
                  <a:gd name="connsiteX2" fmla="*/ 248412 w 2490757"/>
                  <a:gd name="connsiteY2" fmla="*/ 290937 h 1253154"/>
                  <a:gd name="connsiteX3" fmla="*/ 825413 w 2490757"/>
                  <a:gd name="connsiteY3" fmla="*/ 214737 h 1253154"/>
                  <a:gd name="connsiteX4" fmla="*/ 1473114 w 2490757"/>
                  <a:gd name="connsiteY4" fmla="*/ 1377 h 1253154"/>
                  <a:gd name="connsiteX5" fmla="*/ 2379893 w 2490757"/>
                  <a:gd name="connsiteY5" fmla="*/ 329038 h 1253154"/>
                  <a:gd name="connsiteX6" fmla="*/ 2312441 w 2490757"/>
                  <a:gd name="connsiteY6" fmla="*/ 1224921 h 1253154"/>
                  <a:gd name="connsiteX7" fmla="*/ 909233 w 2490757"/>
                  <a:gd name="connsiteY7" fmla="*/ 1052938 h 1253154"/>
                  <a:gd name="connsiteX8" fmla="*/ 597408 w 2490757"/>
                  <a:gd name="connsiteY8" fmla="*/ 710037 h 1253154"/>
                  <a:gd name="connsiteX0" fmla="*/ 597408 w 2490757"/>
                  <a:gd name="connsiteY0" fmla="*/ 710037 h 1224921"/>
                  <a:gd name="connsiteX1" fmla="*/ 0 w 2490757"/>
                  <a:gd name="connsiteY1" fmla="*/ 481437 h 1224921"/>
                  <a:gd name="connsiteX2" fmla="*/ 248412 w 2490757"/>
                  <a:gd name="connsiteY2" fmla="*/ 290937 h 1224921"/>
                  <a:gd name="connsiteX3" fmla="*/ 825413 w 2490757"/>
                  <a:gd name="connsiteY3" fmla="*/ 214737 h 1224921"/>
                  <a:gd name="connsiteX4" fmla="*/ 1473114 w 2490757"/>
                  <a:gd name="connsiteY4" fmla="*/ 1377 h 1224921"/>
                  <a:gd name="connsiteX5" fmla="*/ 2379893 w 2490757"/>
                  <a:gd name="connsiteY5" fmla="*/ 329038 h 1224921"/>
                  <a:gd name="connsiteX6" fmla="*/ 2312441 w 2490757"/>
                  <a:gd name="connsiteY6" fmla="*/ 1224921 h 1224921"/>
                  <a:gd name="connsiteX7" fmla="*/ 909233 w 2490757"/>
                  <a:gd name="connsiteY7" fmla="*/ 1052938 h 1224921"/>
                  <a:gd name="connsiteX8" fmla="*/ 597408 w 2490757"/>
                  <a:gd name="connsiteY8" fmla="*/ 710037 h 1224921"/>
                  <a:gd name="connsiteX0" fmla="*/ 597408 w 2490757"/>
                  <a:gd name="connsiteY0" fmla="*/ 710037 h 1224921"/>
                  <a:gd name="connsiteX1" fmla="*/ 0 w 2490757"/>
                  <a:gd name="connsiteY1" fmla="*/ 481437 h 1224921"/>
                  <a:gd name="connsiteX2" fmla="*/ 248412 w 2490757"/>
                  <a:gd name="connsiteY2" fmla="*/ 290937 h 1224921"/>
                  <a:gd name="connsiteX3" fmla="*/ 825413 w 2490757"/>
                  <a:gd name="connsiteY3" fmla="*/ 214737 h 1224921"/>
                  <a:gd name="connsiteX4" fmla="*/ 1473114 w 2490757"/>
                  <a:gd name="connsiteY4" fmla="*/ 1377 h 1224921"/>
                  <a:gd name="connsiteX5" fmla="*/ 2379893 w 2490757"/>
                  <a:gd name="connsiteY5" fmla="*/ 329038 h 1224921"/>
                  <a:gd name="connsiteX6" fmla="*/ 2312441 w 2490757"/>
                  <a:gd name="connsiteY6" fmla="*/ 1224921 h 1224921"/>
                  <a:gd name="connsiteX7" fmla="*/ 909233 w 2490757"/>
                  <a:gd name="connsiteY7" fmla="*/ 1052938 h 1224921"/>
                  <a:gd name="connsiteX8" fmla="*/ 597408 w 2490757"/>
                  <a:gd name="connsiteY8" fmla="*/ 710037 h 1224921"/>
                  <a:gd name="connsiteX0" fmla="*/ 597408 w 2490757"/>
                  <a:gd name="connsiteY0" fmla="*/ 710037 h 1417767"/>
                  <a:gd name="connsiteX1" fmla="*/ 0 w 2490757"/>
                  <a:gd name="connsiteY1" fmla="*/ 481437 h 1417767"/>
                  <a:gd name="connsiteX2" fmla="*/ 248412 w 2490757"/>
                  <a:gd name="connsiteY2" fmla="*/ 290937 h 1417767"/>
                  <a:gd name="connsiteX3" fmla="*/ 825413 w 2490757"/>
                  <a:gd name="connsiteY3" fmla="*/ 214737 h 1417767"/>
                  <a:gd name="connsiteX4" fmla="*/ 1473114 w 2490757"/>
                  <a:gd name="connsiteY4" fmla="*/ 1377 h 1417767"/>
                  <a:gd name="connsiteX5" fmla="*/ 2379893 w 2490757"/>
                  <a:gd name="connsiteY5" fmla="*/ 329038 h 1417767"/>
                  <a:gd name="connsiteX6" fmla="*/ 2312441 w 2490757"/>
                  <a:gd name="connsiteY6" fmla="*/ 1224921 h 1417767"/>
                  <a:gd name="connsiteX7" fmla="*/ 909233 w 2490757"/>
                  <a:gd name="connsiteY7" fmla="*/ 1052938 h 1417767"/>
                  <a:gd name="connsiteX8" fmla="*/ 597408 w 2490757"/>
                  <a:gd name="connsiteY8" fmla="*/ 710037 h 1417767"/>
                  <a:gd name="connsiteX0" fmla="*/ 597408 w 2490757"/>
                  <a:gd name="connsiteY0" fmla="*/ 710037 h 1442742"/>
                  <a:gd name="connsiteX1" fmla="*/ 0 w 2490757"/>
                  <a:gd name="connsiteY1" fmla="*/ 481437 h 1442742"/>
                  <a:gd name="connsiteX2" fmla="*/ 248412 w 2490757"/>
                  <a:gd name="connsiteY2" fmla="*/ 290937 h 1442742"/>
                  <a:gd name="connsiteX3" fmla="*/ 825413 w 2490757"/>
                  <a:gd name="connsiteY3" fmla="*/ 214737 h 1442742"/>
                  <a:gd name="connsiteX4" fmla="*/ 1473114 w 2490757"/>
                  <a:gd name="connsiteY4" fmla="*/ 1377 h 1442742"/>
                  <a:gd name="connsiteX5" fmla="*/ 2379893 w 2490757"/>
                  <a:gd name="connsiteY5" fmla="*/ 329038 h 1442742"/>
                  <a:gd name="connsiteX6" fmla="*/ 2312441 w 2490757"/>
                  <a:gd name="connsiteY6" fmla="*/ 1224921 h 1442742"/>
                  <a:gd name="connsiteX7" fmla="*/ 909233 w 2490757"/>
                  <a:gd name="connsiteY7" fmla="*/ 1052938 h 1442742"/>
                  <a:gd name="connsiteX8" fmla="*/ 597408 w 2490757"/>
                  <a:gd name="connsiteY8" fmla="*/ 710037 h 1442742"/>
                  <a:gd name="connsiteX0" fmla="*/ 597408 w 2490757"/>
                  <a:gd name="connsiteY0" fmla="*/ 710037 h 1465557"/>
                  <a:gd name="connsiteX1" fmla="*/ 0 w 2490757"/>
                  <a:gd name="connsiteY1" fmla="*/ 481437 h 1465557"/>
                  <a:gd name="connsiteX2" fmla="*/ 248412 w 2490757"/>
                  <a:gd name="connsiteY2" fmla="*/ 290937 h 1465557"/>
                  <a:gd name="connsiteX3" fmla="*/ 825413 w 2490757"/>
                  <a:gd name="connsiteY3" fmla="*/ 214737 h 1465557"/>
                  <a:gd name="connsiteX4" fmla="*/ 1473114 w 2490757"/>
                  <a:gd name="connsiteY4" fmla="*/ 1377 h 1465557"/>
                  <a:gd name="connsiteX5" fmla="*/ 2379893 w 2490757"/>
                  <a:gd name="connsiteY5" fmla="*/ 329038 h 1465557"/>
                  <a:gd name="connsiteX6" fmla="*/ 2312441 w 2490757"/>
                  <a:gd name="connsiteY6" fmla="*/ 1224921 h 1465557"/>
                  <a:gd name="connsiteX7" fmla="*/ 909233 w 2490757"/>
                  <a:gd name="connsiteY7" fmla="*/ 1052938 h 1465557"/>
                  <a:gd name="connsiteX8" fmla="*/ 597408 w 2490757"/>
                  <a:gd name="connsiteY8" fmla="*/ 710037 h 1465557"/>
                  <a:gd name="connsiteX0" fmla="*/ 597408 w 2439428"/>
                  <a:gd name="connsiteY0" fmla="*/ 710037 h 1465557"/>
                  <a:gd name="connsiteX1" fmla="*/ 0 w 2439428"/>
                  <a:gd name="connsiteY1" fmla="*/ 481437 h 1465557"/>
                  <a:gd name="connsiteX2" fmla="*/ 248412 w 2439428"/>
                  <a:gd name="connsiteY2" fmla="*/ 290937 h 1465557"/>
                  <a:gd name="connsiteX3" fmla="*/ 825413 w 2439428"/>
                  <a:gd name="connsiteY3" fmla="*/ 214737 h 1465557"/>
                  <a:gd name="connsiteX4" fmla="*/ 1473114 w 2439428"/>
                  <a:gd name="connsiteY4" fmla="*/ 1377 h 1465557"/>
                  <a:gd name="connsiteX5" fmla="*/ 2379893 w 2439428"/>
                  <a:gd name="connsiteY5" fmla="*/ 329038 h 1465557"/>
                  <a:gd name="connsiteX6" fmla="*/ 2312441 w 2439428"/>
                  <a:gd name="connsiteY6" fmla="*/ 1224921 h 1465557"/>
                  <a:gd name="connsiteX7" fmla="*/ 909233 w 2439428"/>
                  <a:gd name="connsiteY7" fmla="*/ 1052938 h 1465557"/>
                  <a:gd name="connsiteX8" fmla="*/ 597408 w 2439428"/>
                  <a:gd name="connsiteY8" fmla="*/ 710037 h 1465557"/>
                  <a:gd name="connsiteX0" fmla="*/ 597408 w 2491197"/>
                  <a:gd name="connsiteY0" fmla="*/ 710037 h 1432121"/>
                  <a:gd name="connsiteX1" fmla="*/ 0 w 2491197"/>
                  <a:gd name="connsiteY1" fmla="*/ 481437 h 1432121"/>
                  <a:gd name="connsiteX2" fmla="*/ 248412 w 2491197"/>
                  <a:gd name="connsiteY2" fmla="*/ 290937 h 1432121"/>
                  <a:gd name="connsiteX3" fmla="*/ 825413 w 2491197"/>
                  <a:gd name="connsiteY3" fmla="*/ 214737 h 1432121"/>
                  <a:gd name="connsiteX4" fmla="*/ 1473114 w 2491197"/>
                  <a:gd name="connsiteY4" fmla="*/ 1377 h 1432121"/>
                  <a:gd name="connsiteX5" fmla="*/ 2379893 w 2491197"/>
                  <a:gd name="connsiteY5" fmla="*/ 329038 h 1432121"/>
                  <a:gd name="connsiteX6" fmla="*/ 2312441 w 2491197"/>
                  <a:gd name="connsiteY6" fmla="*/ 1224921 h 1432121"/>
                  <a:gd name="connsiteX7" fmla="*/ 909233 w 2491197"/>
                  <a:gd name="connsiteY7" fmla="*/ 1052938 h 1432121"/>
                  <a:gd name="connsiteX8" fmla="*/ 597408 w 2491197"/>
                  <a:gd name="connsiteY8" fmla="*/ 710037 h 1432121"/>
                  <a:gd name="connsiteX0" fmla="*/ 597408 w 2540510"/>
                  <a:gd name="connsiteY0" fmla="*/ 710037 h 1407937"/>
                  <a:gd name="connsiteX1" fmla="*/ 0 w 2540510"/>
                  <a:gd name="connsiteY1" fmla="*/ 481437 h 1407937"/>
                  <a:gd name="connsiteX2" fmla="*/ 248412 w 2540510"/>
                  <a:gd name="connsiteY2" fmla="*/ 290937 h 1407937"/>
                  <a:gd name="connsiteX3" fmla="*/ 825413 w 2540510"/>
                  <a:gd name="connsiteY3" fmla="*/ 214737 h 1407937"/>
                  <a:gd name="connsiteX4" fmla="*/ 1473114 w 2540510"/>
                  <a:gd name="connsiteY4" fmla="*/ 1377 h 1407937"/>
                  <a:gd name="connsiteX5" fmla="*/ 2379893 w 2540510"/>
                  <a:gd name="connsiteY5" fmla="*/ 329038 h 1407937"/>
                  <a:gd name="connsiteX6" fmla="*/ 2312441 w 2540510"/>
                  <a:gd name="connsiteY6" fmla="*/ 1224921 h 1407937"/>
                  <a:gd name="connsiteX7" fmla="*/ 909233 w 2540510"/>
                  <a:gd name="connsiteY7" fmla="*/ 1052938 h 1407937"/>
                  <a:gd name="connsiteX8" fmla="*/ 597408 w 2540510"/>
                  <a:gd name="connsiteY8" fmla="*/ 710037 h 1407937"/>
                  <a:gd name="connsiteX0" fmla="*/ 597408 w 2591299"/>
                  <a:gd name="connsiteY0" fmla="*/ 710037 h 1377929"/>
                  <a:gd name="connsiteX1" fmla="*/ 0 w 2591299"/>
                  <a:gd name="connsiteY1" fmla="*/ 481437 h 1377929"/>
                  <a:gd name="connsiteX2" fmla="*/ 248412 w 2591299"/>
                  <a:gd name="connsiteY2" fmla="*/ 290937 h 1377929"/>
                  <a:gd name="connsiteX3" fmla="*/ 825413 w 2591299"/>
                  <a:gd name="connsiteY3" fmla="*/ 214737 h 1377929"/>
                  <a:gd name="connsiteX4" fmla="*/ 1473114 w 2591299"/>
                  <a:gd name="connsiteY4" fmla="*/ 1377 h 1377929"/>
                  <a:gd name="connsiteX5" fmla="*/ 2379893 w 2591299"/>
                  <a:gd name="connsiteY5" fmla="*/ 329038 h 1377929"/>
                  <a:gd name="connsiteX6" fmla="*/ 2312441 w 2591299"/>
                  <a:gd name="connsiteY6" fmla="*/ 1224921 h 1377929"/>
                  <a:gd name="connsiteX7" fmla="*/ 909233 w 2591299"/>
                  <a:gd name="connsiteY7" fmla="*/ 1052938 h 1377929"/>
                  <a:gd name="connsiteX8" fmla="*/ 597408 w 2591299"/>
                  <a:gd name="connsiteY8" fmla="*/ 710037 h 1377929"/>
                  <a:gd name="connsiteX0" fmla="*/ 597408 w 2616993"/>
                  <a:gd name="connsiteY0" fmla="*/ 710037 h 1376593"/>
                  <a:gd name="connsiteX1" fmla="*/ 0 w 2616993"/>
                  <a:gd name="connsiteY1" fmla="*/ 481437 h 1376593"/>
                  <a:gd name="connsiteX2" fmla="*/ 248412 w 2616993"/>
                  <a:gd name="connsiteY2" fmla="*/ 290937 h 1376593"/>
                  <a:gd name="connsiteX3" fmla="*/ 825413 w 2616993"/>
                  <a:gd name="connsiteY3" fmla="*/ 214737 h 1376593"/>
                  <a:gd name="connsiteX4" fmla="*/ 1473114 w 2616993"/>
                  <a:gd name="connsiteY4" fmla="*/ 1377 h 1376593"/>
                  <a:gd name="connsiteX5" fmla="*/ 2379893 w 2616993"/>
                  <a:gd name="connsiteY5" fmla="*/ 329038 h 1376593"/>
                  <a:gd name="connsiteX6" fmla="*/ 2312441 w 2616993"/>
                  <a:gd name="connsiteY6" fmla="*/ 1224921 h 1376593"/>
                  <a:gd name="connsiteX7" fmla="*/ 909233 w 2616993"/>
                  <a:gd name="connsiteY7" fmla="*/ 1052938 h 1376593"/>
                  <a:gd name="connsiteX8" fmla="*/ 597408 w 2616993"/>
                  <a:gd name="connsiteY8" fmla="*/ 710037 h 1376593"/>
                  <a:gd name="connsiteX0" fmla="*/ 381431 w 2401016"/>
                  <a:gd name="connsiteY0" fmla="*/ 710037 h 1376592"/>
                  <a:gd name="connsiteX1" fmla="*/ 1 w 2401016"/>
                  <a:gd name="connsiteY1" fmla="*/ 478625 h 1376592"/>
                  <a:gd name="connsiteX2" fmla="*/ 32435 w 2401016"/>
                  <a:gd name="connsiteY2" fmla="*/ 290937 h 1376592"/>
                  <a:gd name="connsiteX3" fmla="*/ 609436 w 2401016"/>
                  <a:gd name="connsiteY3" fmla="*/ 214737 h 1376592"/>
                  <a:gd name="connsiteX4" fmla="*/ 1257137 w 2401016"/>
                  <a:gd name="connsiteY4" fmla="*/ 1377 h 1376592"/>
                  <a:gd name="connsiteX5" fmla="*/ 2163916 w 2401016"/>
                  <a:gd name="connsiteY5" fmla="*/ 329038 h 1376592"/>
                  <a:gd name="connsiteX6" fmla="*/ 2096464 w 2401016"/>
                  <a:gd name="connsiteY6" fmla="*/ 1224921 h 1376592"/>
                  <a:gd name="connsiteX7" fmla="*/ 693256 w 2401016"/>
                  <a:gd name="connsiteY7" fmla="*/ 1052938 h 1376592"/>
                  <a:gd name="connsiteX8" fmla="*/ 381431 w 2401016"/>
                  <a:gd name="connsiteY8" fmla="*/ 710037 h 1376592"/>
                  <a:gd name="connsiteX0" fmla="*/ 381430 w 2253013"/>
                  <a:gd name="connsiteY0" fmla="*/ 710037 h 1370845"/>
                  <a:gd name="connsiteX1" fmla="*/ 0 w 2253013"/>
                  <a:gd name="connsiteY1" fmla="*/ 478625 h 1370845"/>
                  <a:gd name="connsiteX2" fmla="*/ 32434 w 2253013"/>
                  <a:gd name="connsiteY2" fmla="*/ 290937 h 1370845"/>
                  <a:gd name="connsiteX3" fmla="*/ 609435 w 2253013"/>
                  <a:gd name="connsiteY3" fmla="*/ 214737 h 1370845"/>
                  <a:gd name="connsiteX4" fmla="*/ 1257136 w 2253013"/>
                  <a:gd name="connsiteY4" fmla="*/ 1377 h 1370845"/>
                  <a:gd name="connsiteX5" fmla="*/ 2163915 w 2253013"/>
                  <a:gd name="connsiteY5" fmla="*/ 329038 h 1370845"/>
                  <a:gd name="connsiteX6" fmla="*/ 1841274 w 2253013"/>
                  <a:gd name="connsiteY6" fmla="*/ 1224045 h 1370845"/>
                  <a:gd name="connsiteX7" fmla="*/ 693255 w 2253013"/>
                  <a:gd name="connsiteY7" fmla="*/ 1052938 h 1370845"/>
                  <a:gd name="connsiteX8" fmla="*/ 381430 w 2253013"/>
                  <a:gd name="connsiteY8" fmla="*/ 710037 h 1370845"/>
                  <a:gd name="connsiteX0" fmla="*/ 381430 w 2307275"/>
                  <a:gd name="connsiteY0" fmla="*/ 710037 h 1405613"/>
                  <a:gd name="connsiteX1" fmla="*/ 0 w 2307275"/>
                  <a:gd name="connsiteY1" fmla="*/ 478625 h 1405613"/>
                  <a:gd name="connsiteX2" fmla="*/ 32434 w 2307275"/>
                  <a:gd name="connsiteY2" fmla="*/ 290937 h 1405613"/>
                  <a:gd name="connsiteX3" fmla="*/ 609435 w 2307275"/>
                  <a:gd name="connsiteY3" fmla="*/ 214737 h 1405613"/>
                  <a:gd name="connsiteX4" fmla="*/ 1257136 w 2307275"/>
                  <a:gd name="connsiteY4" fmla="*/ 1377 h 1405613"/>
                  <a:gd name="connsiteX5" fmla="*/ 2163915 w 2307275"/>
                  <a:gd name="connsiteY5" fmla="*/ 329038 h 1405613"/>
                  <a:gd name="connsiteX6" fmla="*/ 1947109 w 2307275"/>
                  <a:gd name="connsiteY6" fmla="*/ 1265354 h 1405613"/>
                  <a:gd name="connsiteX7" fmla="*/ 693255 w 2307275"/>
                  <a:gd name="connsiteY7" fmla="*/ 1052938 h 1405613"/>
                  <a:gd name="connsiteX8" fmla="*/ 381430 w 2307275"/>
                  <a:gd name="connsiteY8" fmla="*/ 710037 h 1405613"/>
                  <a:gd name="connsiteX0" fmla="*/ 381430 w 2307275"/>
                  <a:gd name="connsiteY0" fmla="*/ 710037 h 1271028"/>
                  <a:gd name="connsiteX1" fmla="*/ 0 w 2307275"/>
                  <a:gd name="connsiteY1" fmla="*/ 478625 h 1271028"/>
                  <a:gd name="connsiteX2" fmla="*/ 32434 w 2307275"/>
                  <a:gd name="connsiteY2" fmla="*/ 290937 h 1271028"/>
                  <a:gd name="connsiteX3" fmla="*/ 609435 w 2307275"/>
                  <a:gd name="connsiteY3" fmla="*/ 214737 h 1271028"/>
                  <a:gd name="connsiteX4" fmla="*/ 1257136 w 2307275"/>
                  <a:gd name="connsiteY4" fmla="*/ 1377 h 1271028"/>
                  <a:gd name="connsiteX5" fmla="*/ 2163915 w 2307275"/>
                  <a:gd name="connsiteY5" fmla="*/ 329038 h 1271028"/>
                  <a:gd name="connsiteX6" fmla="*/ 1947109 w 2307275"/>
                  <a:gd name="connsiteY6" fmla="*/ 1265354 h 1271028"/>
                  <a:gd name="connsiteX7" fmla="*/ 381430 w 2307275"/>
                  <a:gd name="connsiteY7" fmla="*/ 710037 h 1271028"/>
                  <a:gd name="connsiteX0" fmla="*/ 381430 w 2170652"/>
                  <a:gd name="connsiteY0" fmla="*/ 710037 h 1446109"/>
                  <a:gd name="connsiteX1" fmla="*/ 0 w 2170652"/>
                  <a:gd name="connsiteY1" fmla="*/ 478625 h 1446109"/>
                  <a:gd name="connsiteX2" fmla="*/ 32434 w 2170652"/>
                  <a:gd name="connsiteY2" fmla="*/ 290937 h 1446109"/>
                  <a:gd name="connsiteX3" fmla="*/ 609435 w 2170652"/>
                  <a:gd name="connsiteY3" fmla="*/ 214737 h 1446109"/>
                  <a:gd name="connsiteX4" fmla="*/ 1257136 w 2170652"/>
                  <a:gd name="connsiteY4" fmla="*/ 1377 h 1446109"/>
                  <a:gd name="connsiteX5" fmla="*/ 2163915 w 2170652"/>
                  <a:gd name="connsiteY5" fmla="*/ 329038 h 1446109"/>
                  <a:gd name="connsiteX6" fmla="*/ 1506538 w 2170652"/>
                  <a:gd name="connsiteY6" fmla="*/ 1441842 h 1446109"/>
                  <a:gd name="connsiteX7" fmla="*/ 381430 w 2170652"/>
                  <a:gd name="connsiteY7" fmla="*/ 710037 h 1446109"/>
                  <a:gd name="connsiteX0" fmla="*/ 381430 w 2164090"/>
                  <a:gd name="connsiteY0" fmla="*/ 710037 h 1357954"/>
                  <a:gd name="connsiteX1" fmla="*/ 0 w 2164090"/>
                  <a:gd name="connsiteY1" fmla="*/ 478625 h 1357954"/>
                  <a:gd name="connsiteX2" fmla="*/ 32434 w 2164090"/>
                  <a:gd name="connsiteY2" fmla="*/ 290937 h 1357954"/>
                  <a:gd name="connsiteX3" fmla="*/ 609435 w 2164090"/>
                  <a:gd name="connsiteY3" fmla="*/ 214737 h 1357954"/>
                  <a:gd name="connsiteX4" fmla="*/ 1257136 w 2164090"/>
                  <a:gd name="connsiteY4" fmla="*/ 1377 h 1357954"/>
                  <a:gd name="connsiteX5" fmla="*/ 2163915 w 2164090"/>
                  <a:gd name="connsiteY5" fmla="*/ 329038 h 1357954"/>
                  <a:gd name="connsiteX6" fmla="*/ 1308883 w 2164090"/>
                  <a:gd name="connsiteY6" fmla="*/ 1353078 h 1357954"/>
                  <a:gd name="connsiteX7" fmla="*/ 381430 w 2164090"/>
                  <a:gd name="connsiteY7" fmla="*/ 710037 h 1357954"/>
                  <a:gd name="connsiteX0" fmla="*/ 381430 w 2163995"/>
                  <a:gd name="connsiteY0" fmla="*/ 710037 h 1400647"/>
                  <a:gd name="connsiteX1" fmla="*/ 0 w 2163995"/>
                  <a:gd name="connsiteY1" fmla="*/ 478625 h 1400647"/>
                  <a:gd name="connsiteX2" fmla="*/ 32434 w 2163995"/>
                  <a:gd name="connsiteY2" fmla="*/ 290937 h 1400647"/>
                  <a:gd name="connsiteX3" fmla="*/ 609435 w 2163995"/>
                  <a:gd name="connsiteY3" fmla="*/ 214737 h 1400647"/>
                  <a:gd name="connsiteX4" fmla="*/ 1257136 w 2163995"/>
                  <a:gd name="connsiteY4" fmla="*/ 1377 h 1400647"/>
                  <a:gd name="connsiteX5" fmla="*/ 2163915 w 2163995"/>
                  <a:gd name="connsiteY5" fmla="*/ 329038 h 1400647"/>
                  <a:gd name="connsiteX6" fmla="*/ 1308883 w 2163995"/>
                  <a:gd name="connsiteY6" fmla="*/ 1353078 h 1400647"/>
                  <a:gd name="connsiteX7" fmla="*/ 1125282 w 2163995"/>
                  <a:gd name="connsiteY7" fmla="*/ 1178293 h 1400647"/>
                  <a:gd name="connsiteX8" fmla="*/ 381430 w 2163995"/>
                  <a:gd name="connsiteY8" fmla="*/ 710037 h 1400647"/>
                  <a:gd name="connsiteX0" fmla="*/ 381430 w 2329445"/>
                  <a:gd name="connsiteY0" fmla="*/ 710037 h 1361325"/>
                  <a:gd name="connsiteX1" fmla="*/ 0 w 2329445"/>
                  <a:gd name="connsiteY1" fmla="*/ 478625 h 1361325"/>
                  <a:gd name="connsiteX2" fmla="*/ 32434 w 2329445"/>
                  <a:gd name="connsiteY2" fmla="*/ 290937 h 1361325"/>
                  <a:gd name="connsiteX3" fmla="*/ 609435 w 2329445"/>
                  <a:gd name="connsiteY3" fmla="*/ 214737 h 1361325"/>
                  <a:gd name="connsiteX4" fmla="*/ 1257136 w 2329445"/>
                  <a:gd name="connsiteY4" fmla="*/ 1377 h 1361325"/>
                  <a:gd name="connsiteX5" fmla="*/ 2163915 w 2329445"/>
                  <a:gd name="connsiteY5" fmla="*/ 329038 h 1361325"/>
                  <a:gd name="connsiteX6" fmla="*/ 2250546 w 2329445"/>
                  <a:gd name="connsiteY6" fmla="*/ 943836 h 1361325"/>
                  <a:gd name="connsiteX7" fmla="*/ 1308883 w 2329445"/>
                  <a:gd name="connsiteY7" fmla="*/ 1353078 h 1361325"/>
                  <a:gd name="connsiteX8" fmla="*/ 1125282 w 2329445"/>
                  <a:gd name="connsiteY8" fmla="*/ 1178293 h 1361325"/>
                  <a:gd name="connsiteX9" fmla="*/ 381430 w 2329445"/>
                  <a:gd name="connsiteY9" fmla="*/ 710037 h 1361325"/>
                  <a:gd name="connsiteX0" fmla="*/ 381430 w 2246849"/>
                  <a:gd name="connsiteY0" fmla="*/ 710037 h 1356713"/>
                  <a:gd name="connsiteX1" fmla="*/ 0 w 2246849"/>
                  <a:gd name="connsiteY1" fmla="*/ 478625 h 1356713"/>
                  <a:gd name="connsiteX2" fmla="*/ 32434 w 2246849"/>
                  <a:gd name="connsiteY2" fmla="*/ 290937 h 1356713"/>
                  <a:gd name="connsiteX3" fmla="*/ 609435 w 2246849"/>
                  <a:gd name="connsiteY3" fmla="*/ 214737 h 1356713"/>
                  <a:gd name="connsiteX4" fmla="*/ 1257136 w 2246849"/>
                  <a:gd name="connsiteY4" fmla="*/ 1377 h 1356713"/>
                  <a:gd name="connsiteX5" fmla="*/ 2163915 w 2246849"/>
                  <a:gd name="connsiteY5" fmla="*/ 329038 h 1356713"/>
                  <a:gd name="connsiteX6" fmla="*/ 2108686 w 2246849"/>
                  <a:gd name="connsiteY6" fmla="*/ 1039462 h 1356713"/>
                  <a:gd name="connsiteX7" fmla="*/ 1308883 w 2246849"/>
                  <a:gd name="connsiteY7" fmla="*/ 1353078 h 1356713"/>
                  <a:gd name="connsiteX8" fmla="*/ 1125282 w 2246849"/>
                  <a:gd name="connsiteY8" fmla="*/ 1178293 h 1356713"/>
                  <a:gd name="connsiteX9" fmla="*/ 381430 w 2246849"/>
                  <a:gd name="connsiteY9" fmla="*/ 710037 h 1356713"/>
                  <a:gd name="connsiteX0" fmla="*/ 381430 w 2246848"/>
                  <a:gd name="connsiteY0" fmla="*/ 710037 h 1353460"/>
                  <a:gd name="connsiteX1" fmla="*/ 0 w 2246848"/>
                  <a:gd name="connsiteY1" fmla="*/ 478625 h 1353460"/>
                  <a:gd name="connsiteX2" fmla="*/ 32434 w 2246848"/>
                  <a:gd name="connsiteY2" fmla="*/ 290937 h 1353460"/>
                  <a:gd name="connsiteX3" fmla="*/ 609435 w 2246848"/>
                  <a:gd name="connsiteY3" fmla="*/ 214737 h 1353460"/>
                  <a:gd name="connsiteX4" fmla="*/ 1257136 w 2246848"/>
                  <a:gd name="connsiteY4" fmla="*/ 1377 h 1353460"/>
                  <a:gd name="connsiteX5" fmla="*/ 2163915 w 2246848"/>
                  <a:gd name="connsiteY5" fmla="*/ 329038 h 1353460"/>
                  <a:gd name="connsiteX6" fmla="*/ 2108686 w 2246848"/>
                  <a:gd name="connsiteY6" fmla="*/ 1039462 h 1353460"/>
                  <a:gd name="connsiteX7" fmla="*/ 1308883 w 2246848"/>
                  <a:gd name="connsiteY7" fmla="*/ 1353078 h 1353460"/>
                  <a:gd name="connsiteX8" fmla="*/ 898624 w 2246848"/>
                  <a:gd name="connsiteY8" fmla="*/ 985286 h 1353460"/>
                  <a:gd name="connsiteX9" fmla="*/ 381430 w 2246848"/>
                  <a:gd name="connsiteY9" fmla="*/ 710037 h 1353460"/>
                  <a:gd name="connsiteX0" fmla="*/ 381430 w 2246848"/>
                  <a:gd name="connsiteY0" fmla="*/ 710037 h 1362509"/>
                  <a:gd name="connsiteX1" fmla="*/ 0 w 2246848"/>
                  <a:gd name="connsiteY1" fmla="*/ 478625 h 1362509"/>
                  <a:gd name="connsiteX2" fmla="*/ 32434 w 2246848"/>
                  <a:gd name="connsiteY2" fmla="*/ 290937 h 1362509"/>
                  <a:gd name="connsiteX3" fmla="*/ 609435 w 2246848"/>
                  <a:gd name="connsiteY3" fmla="*/ 214737 h 1362509"/>
                  <a:gd name="connsiteX4" fmla="*/ 1257136 w 2246848"/>
                  <a:gd name="connsiteY4" fmla="*/ 1377 h 1362509"/>
                  <a:gd name="connsiteX5" fmla="*/ 2163915 w 2246848"/>
                  <a:gd name="connsiteY5" fmla="*/ 329038 h 1362509"/>
                  <a:gd name="connsiteX6" fmla="*/ 2108686 w 2246848"/>
                  <a:gd name="connsiteY6" fmla="*/ 1039462 h 1362509"/>
                  <a:gd name="connsiteX7" fmla="*/ 945272 w 2246848"/>
                  <a:gd name="connsiteY7" fmla="*/ 1362148 h 1362509"/>
                  <a:gd name="connsiteX8" fmla="*/ 898624 w 2246848"/>
                  <a:gd name="connsiteY8" fmla="*/ 985286 h 1362509"/>
                  <a:gd name="connsiteX9" fmla="*/ 381430 w 2246848"/>
                  <a:gd name="connsiteY9" fmla="*/ 710037 h 1362509"/>
                  <a:gd name="connsiteX0" fmla="*/ 381430 w 2283761"/>
                  <a:gd name="connsiteY0" fmla="*/ 710037 h 1570411"/>
                  <a:gd name="connsiteX1" fmla="*/ 0 w 2283761"/>
                  <a:gd name="connsiteY1" fmla="*/ 478625 h 1570411"/>
                  <a:gd name="connsiteX2" fmla="*/ 32434 w 2283761"/>
                  <a:gd name="connsiteY2" fmla="*/ 290937 h 1570411"/>
                  <a:gd name="connsiteX3" fmla="*/ 609435 w 2283761"/>
                  <a:gd name="connsiteY3" fmla="*/ 214737 h 1570411"/>
                  <a:gd name="connsiteX4" fmla="*/ 1257136 w 2283761"/>
                  <a:gd name="connsiteY4" fmla="*/ 1377 h 1570411"/>
                  <a:gd name="connsiteX5" fmla="*/ 2163915 w 2283761"/>
                  <a:gd name="connsiteY5" fmla="*/ 329038 h 1570411"/>
                  <a:gd name="connsiteX6" fmla="*/ 2180932 w 2283761"/>
                  <a:gd name="connsiteY6" fmla="*/ 1509036 h 1570411"/>
                  <a:gd name="connsiteX7" fmla="*/ 945272 w 2283761"/>
                  <a:gd name="connsiteY7" fmla="*/ 1362148 h 1570411"/>
                  <a:gd name="connsiteX8" fmla="*/ 898624 w 2283761"/>
                  <a:gd name="connsiteY8" fmla="*/ 985286 h 1570411"/>
                  <a:gd name="connsiteX9" fmla="*/ 381430 w 2283761"/>
                  <a:gd name="connsiteY9" fmla="*/ 710037 h 1570411"/>
                  <a:gd name="connsiteX0" fmla="*/ 381430 w 2255996"/>
                  <a:gd name="connsiteY0" fmla="*/ 710037 h 1582938"/>
                  <a:gd name="connsiteX1" fmla="*/ 0 w 2255996"/>
                  <a:gd name="connsiteY1" fmla="*/ 478625 h 1582938"/>
                  <a:gd name="connsiteX2" fmla="*/ 32434 w 2255996"/>
                  <a:gd name="connsiteY2" fmla="*/ 290937 h 1582938"/>
                  <a:gd name="connsiteX3" fmla="*/ 609435 w 2255996"/>
                  <a:gd name="connsiteY3" fmla="*/ 214737 h 1582938"/>
                  <a:gd name="connsiteX4" fmla="*/ 1257136 w 2255996"/>
                  <a:gd name="connsiteY4" fmla="*/ 1377 h 1582938"/>
                  <a:gd name="connsiteX5" fmla="*/ 2163915 w 2255996"/>
                  <a:gd name="connsiteY5" fmla="*/ 329038 h 1582938"/>
                  <a:gd name="connsiteX6" fmla="*/ 2128810 w 2255996"/>
                  <a:gd name="connsiteY6" fmla="*/ 1523537 h 1582938"/>
                  <a:gd name="connsiteX7" fmla="*/ 945272 w 2255996"/>
                  <a:gd name="connsiteY7" fmla="*/ 1362148 h 1582938"/>
                  <a:gd name="connsiteX8" fmla="*/ 898624 w 2255996"/>
                  <a:gd name="connsiteY8" fmla="*/ 985286 h 1582938"/>
                  <a:gd name="connsiteX9" fmla="*/ 381430 w 2255996"/>
                  <a:gd name="connsiteY9" fmla="*/ 710037 h 1582938"/>
                  <a:gd name="connsiteX0" fmla="*/ 381430 w 2255997"/>
                  <a:gd name="connsiteY0" fmla="*/ 710037 h 1576533"/>
                  <a:gd name="connsiteX1" fmla="*/ 0 w 2255997"/>
                  <a:gd name="connsiteY1" fmla="*/ 478625 h 1576533"/>
                  <a:gd name="connsiteX2" fmla="*/ 32434 w 2255997"/>
                  <a:gd name="connsiteY2" fmla="*/ 290937 h 1576533"/>
                  <a:gd name="connsiteX3" fmla="*/ 609435 w 2255997"/>
                  <a:gd name="connsiteY3" fmla="*/ 214737 h 1576533"/>
                  <a:gd name="connsiteX4" fmla="*/ 1257136 w 2255997"/>
                  <a:gd name="connsiteY4" fmla="*/ 1377 h 1576533"/>
                  <a:gd name="connsiteX5" fmla="*/ 2163915 w 2255997"/>
                  <a:gd name="connsiteY5" fmla="*/ 329038 h 1576533"/>
                  <a:gd name="connsiteX6" fmla="*/ 2128810 w 2255997"/>
                  <a:gd name="connsiteY6" fmla="*/ 1523537 h 1576533"/>
                  <a:gd name="connsiteX7" fmla="*/ 440549 w 2255997"/>
                  <a:gd name="connsiteY7" fmla="*/ 1316140 h 1576533"/>
                  <a:gd name="connsiteX8" fmla="*/ 898624 w 2255997"/>
                  <a:gd name="connsiteY8" fmla="*/ 985286 h 1576533"/>
                  <a:gd name="connsiteX9" fmla="*/ 381430 w 2255997"/>
                  <a:gd name="connsiteY9" fmla="*/ 710037 h 1576533"/>
                  <a:gd name="connsiteX0" fmla="*/ 381430 w 2255997"/>
                  <a:gd name="connsiteY0" fmla="*/ 710037 h 1576231"/>
                  <a:gd name="connsiteX1" fmla="*/ 0 w 2255997"/>
                  <a:gd name="connsiteY1" fmla="*/ 478625 h 1576231"/>
                  <a:gd name="connsiteX2" fmla="*/ 32434 w 2255997"/>
                  <a:gd name="connsiteY2" fmla="*/ 290937 h 1576231"/>
                  <a:gd name="connsiteX3" fmla="*/ 609435 w 2255997"/>
                  <a:gd name="connsiteY3" fmla="*/ 214737 h 1576231"/>
                  <a:gd name="connsiteX4" fmla="*/ 1257136 w 2255997"/>
                  <a:gd name="connsiteY4" fmla="*/ 1377 h 1576231"/>
                  <a:gd name="connsiteX5" fmla="*/ 2163915 w 2255997"/>
                  <a:gd name="connsiteY5" fmla="*/ 329038 h 1576231"/>
                  <a:gd name="connsiteX6" fmla="*/ 2128810 w 2255997"/>
                  <a:gd name="connsiteY6" fmla="*/ 1523537 h 1576231"/>
                  <a:gd name="connsiteX7" fmla="*/ 731879 w 2255997"/>
                  <a:gd name="connsiteY7" fmla="*/ 1313703 h 1576231"/>
                  <a:gd name="connsiteX8" fmla="*/ 898624 w 2255997"/>
                  <a:gd name="connsiteY8" fmla="*/ 985286 h 1576231"/>
                  <a:gd name="connsiteX9" fmla="*/ 381430 w 2255997"/>
                  <a:gd name="connsiteY9" fmla="*/ 710037 h 1576231"/>
                  <a:gd name="connsiteX0" fmla="*/ 381430 w 2255997"/>
                  <a:gd name="connsiteY0" fmla="*/ 712388 h 1578582"/>
                  <a:gd name="connsiteX1" fmla="*/ 0 w 2255997"/>
                  <a:gd name="connsiteY1" fmla="*/ 480976 h 1578582"/>
                  <a:gd name="connsiteX2" fmla="*/ 32434 w 2255997"/>
                  <a:gd name="connsiteY2" fmla="*/ 293288 h 1578582"/>
                  <a:gd name="connsiteX3" fmla="*/ 571637 w 2255997"/>
                  <a:gd name="connsiteY3" fmla="*/ 162593 h 1578582"/>
                  <a:gd name="connsiteX4" fmla="*/ 1257136 w 2255997"/>
                  <a:gd name="connsiteY4" fmla="*/ 3728 h 1578582"/>
                  <a:gd name="connsiteX5" fmla="*/ 2163915 w 2255997"/>
                  <a:gd name="connsiteY5" fmla="*/ 331389 h 1578582"/>
                  <a:gd name="connsiteX6" fmla="*/ 2128810 w 2255997"/>
                  <a:gd name="connsiteY6" fmla="*/ 1525888 h 1578582"/>
                  <a:gd name="connsiteX7" fmla="*/ 731879 w 2255997"/>
                  <a:gd name="connsiteY7" fmla="*/ 1316054 h 1578582"/>
                  <a:gd name="connsiteX8" fmla="*/ 898624 w 2255997"/>
                  <a:gd name="connsiteY8" fmla="*/ 987637 h 1578582"/>
                  <a:gd name="connsiteX9" fmla="*/ 381430 w 2255997"/>
                  <a:gd name="connsiteY9" fmla="*/ 712388 h 1578582"/>
                  <a:gd name="connsiteX0" fmla="*/ 381430 w 2255997"/>
                  <a:gd name="connsiteY0" fmla="*/ 716794 h 1582988"/>
                  <a:gd name="connsiteX1" fmla="*/ 0 w 2255997"/>
                  <a:gd name="connsiteY1" fmla="*/ 485382 h 1582988"/>
                  <a:gd name="connsiteX2" fmla="*/ 32434 w 2255997"/>
                  <a:gd name="connsiteY2" fmla="*/ 297694 h 1582988"/>
                  <a:gd name="connsiteX3" fmla="*/ 544941 w 2255997"/>
                  <a:gd name="connsiteY3" fmla="*/ 115977 h 1582988"/>
                  <a:gd name="connsiteX4" fmla="*/ 1257136 w 2255997"/>
                  <a:gd name="connsiteY4" fmla="*/ 8134 h 1582988"/>
                  <a:gd name="connsiteX5" fmla="*/ 2163915 w 2255997"/>
                  <a:gd name="connsiteY5" fmla="*/ 335795 h 1582988"/>
                  <a:gd name="connsiteX6" fmla="*/ 2128810 w 2255997"/>
                  <a:gd name="connsiteY6" fmla="*/ 1530294 h 1582988"/>
                  <a:gd name="connsiteX7" fmla="*/ 731879 w 2255997"/>
                  <a:gd name="connsiteY7" fmla="*/ 1320460 h 1582988"/>
                  <a:gd name="connsiteX8" fmla="*/ 898624 w 2255997"/>
                  <a:gd name="connsiteY8" fmla="*/ 992043 h 1582988"/>
                  <a:gd name="connsiteX9" fmla="*/ 381430 w 2255997"/>
                  <a:gd name="connsiteY9" fmla="*/ 716794 h 1582988"/>
                  <a:gd name="connsiteX0" fmla="*/ 381430 w 2255997"/>
                  <a:gd name="connsiteY0" fmla="*/ 716794 h 1582988"/>
                  <a:gd name="connsiteX1" fmla="*/ 0 w 2255997"/>
                  <a:gd name="connsiteY1" fmla="*/ 485382 h 1582988"/>
                  <a:gd name="connsiteX2" fmla="*/ 32434 w 2255997"/>
                  <a:gd name="connsiteY2" fmla="*/ 297694 h 1582988"/>
                  <a:gd name="connsiteX3" fmla="*/ 544941 w 2255997"/>
                  <a:gd name="connsiteY3" fmla="*/ 115977 h 1582988"/>
                  <a:gd name="connsiteX4" fmla="*/ 1257136 w 2255997"/>
                  <a:gd name="connsiteY4" fmla="*/ 8134 h 1582988"/>
                  <a:gd name="connsiteX5" fmla="*/ 2163915 w 2255997"/>
                  <a:gd name="connsiteY5" fmla="*/ 335795 h 1582988"/>
                  <a:gd name="connsiteX6" fmla="*/ 2128810 w 2255997"/>
                  <a:gd name="connsiteY6" fmla="*/ 1530294 h 1582988"/>
                  <a:gd name="connsiteX7" fmla="*/ 731879 w 2255997"/>
                  <a:gd name="connsiteY7" fmla="*/ 1320460 h 1582988"/>
                  <a:gd name="connsiteX8" fmla="*/ 898624 w 2255997"/>
                  <a:gd name="connsiteY8" fmla="*/ 992043 h 1582988"/>
                  <a:gd name="connsiteX9" fmla="*/ 381430 w 2255997"/>
                  <a:gd name="connsiteY9" fmla="*/ 716794 h 1582988"/>
                  <a:gd name="connsiteX0" fmla="*/ 381430 w 2255997"/>
                  <a:gd name="connsiteY0" fmla="*/ 716794 h 1582988"/>
                  <a:gd name="connsiteX1" fmla="*/ 0 w 2255997"/>
                  <a:gd name="connsiteY1" fmla="*/ 485382 h 1582988"/>
                  <a:gd name="connsiteX2" fmla="*/ 32434 w 2255997"/>
                  <a:gd name="connsiteY2" fmla="*/ 297694 h 1582988"/>
                  <a:gd name="connsiteX3" fmla="*/ 544941 w 2255997"/>
                  <a:gd name="connsiteY3" fmla="*/ 115977 h 1582988"/>
                  <a:gd name="connsiteX4" fmla="*/ 1257136 w 2255997"/>
                  <a:gd name="connsiteY4" fmla="*/ 8134 h 1582988"/>
                  <a:gd name="connsiteX5" fmla="*/ 2163915 w 2255997"/>
                  <a:gd name="connsiteY5" fmla="*/ 335795 h 1582988"/>
                  <a:gd name="connsiteX6" fmla="*/ 2128810 w 2255997"/>
                  <a:gd name="connsiteY6" fmla="*/ 1530294 h 1582988"/>
                  <a:gd name="connsiteX7" fmla="*/ 731879 w 2255997"/>
                  <a:gd name="connsiteY7" fmla="*/ 1320460 h 1582988"/>
                  <a:gd name="connsiteX8" fmla="*/ 898624 w 2255997"/>
                  <a:gd name="connsiteY8" fmla="*/ 992043 h 1582988"/>
                  <a:gd name="connsiteX9" fmla="*/ 381430 w 2255997"/>
                  <a:gd name="connsiteY9" fmla="*/ 716794 h 1582988"/>
                  <a:gd name="connsiteX0" fmla="*/ 381430 w 2255997"/>
                  <a:gd name="connsiteY0" fmla="*/ 729218 h 1595412"/>
                  <a:gd name="connsiteX1" fmla="*/ 0 w 2255997"/>
                  <a:gd name="connsiteY1" fmla="*/ 497806 h 1595412"/>
                  <a:gd name="connsiteX2" fmla="*/ 32434 w 2255997"/>
                  <a:gd name="connsiteY2" fmla="*/ 310118 h 1595412"/>
                  <a:gd name="connsiteX3" fmla="*/ 544941 w 2255997"/>
                  <a:gd name="connsiteY3" fmla="*/ 128401 h 1595412"/>
                  <a:gd name="connsiteX4" fmla="*/ 1257136 w 2255997"/>
                  <a:gd name="connsiteY4" fmla="*/ 20558 h 1595412"/>
                  <a:gd name="connsiteX5" fmla="*/ 2163915 w 2255997"/>
                  <a:gd name="connsiteY5" fmla="*/ 348219 h 1595412"/>
                  <a:gd name="connsiteX6" fmla="*/ 2128810 w 2255997"/>
                  <a:gd name="connsiteY6" fmla="*/ 1542718 h 1595412"/>
                  <a:gd name="connsiteX7" fmla="*/ 731879 w 2255997"/>
                  <a:gd name="connsiteY7" fmla="*/ 1332884 h 1595412"/>
                  <a:gd name="connsiteX8" fmla="*/ 898624 w 2255997"/>
                  <a:gd name="connsiteY8" fmla="*/ 1004467 h 1595412"/>
                  <a:gd name="connsiteX9" fmla="*/ 381430 w 2255997"/>
                  <a:gd name="connsiteY9" fmla="*/ 729218 h 1595412"/>
                  <a:gd name="connsiteX0" fmla="*/ 381430 w 2255997"/>
                  <a:gd name="connsiteY0" fmla="*/ 743016 h 1609210"/>
                  <a:gd name="connsiteX1" fmla="*/ 0 w 2255997"/>
                  <a:gd name="connsiteY1" fmla="*/ 511604 h 1609210"/>
                  <a:gd name="connsiteX2" fmla="*/ 32434 w 2255997"/>
                  <a:gd name="connsiteY2" fmla="*/ 323916 h 1609210"/>
                  <a:gd name="connsiteX3" fmla="*/ 544941 w 2255997"/>
                  <a:gd name="connsiteY3" fmla="*/ 142199 h 1609210"/>
                  <a:gd name="connsiteX4" fmla="*/ 1257136 w 2255997"/>
                  <a:gd name="connsiteY4" fmla="*/ 34356 h 1609210"/>
                  <a:gd name="connsiteX5" fmla="*/ 2163915 w 2255997"/>
                  <a:gd name="connsiteY5" fmla="*/ 362017 h 1609210"/>
                  <a:gd name="connsiteX6" fmla="*/ 2128810 w 2255997"/>
                  <a:gd name="connsiteY6" fmla="*/ 1556516 h 1609210"/>
                  <a:gd name="connsiteX7" fmla="*/ 731879 w 2255997"/>
                  <a:gd name="connsiteY7" fmla="*/ 1346682 h 1609210"/>
                  <a:gd name="connsiteX8" fmla="*/ 898624 w 2255997"/>
                  <a:gd name="connsiteY8" fmla="*/ 1018265 h 1609210"/>
                  <a:gd name="connsiteX9" fmla="*/ 381430 w 2255997"/>
                  <a:gd name="connsiteY9" fmla="*/ 743016 h 1609210"/>
                  <a:gd name="connsiteX0" fmla="*/ 381430 w 2255997"/>
                  <a:gd name="connsiteY0" fmla="*/ 751639 h 1617833"/>
                  <a:gd name="connsiteX1" fmla="*/ 0 w 2255997"/>
                  <a:gd name="connsiteY1" fmla="*/ 520227 h 1617833"/>
                  <a:gd name="connsiteX2" fmla="*/ 32434 w 2255997"/>
                  <a:gd name="connsiteY2" fmla="*/ 332539 h 1617833"/>
                  <a:gd name="connsiteX3" fmla="*/ 544941 w 2255997"/>
                  <a:gd name="connsiteY3" fmla="*/ 150822 h 1617833"/>
                  <a:gd name="connsiteX4" fmla="*/ 1257136 w 2255997"/>
                  <a:gd name="connsiteY4" fmla="*/ 42979 h 1617833"/>
                  <a:gd name="connsiteX5" fmla="*/ 2163915 w 2255997"/>
                  <a:gd name="connsiteY5" fmla="*/ 370640 h 1617833"/>
                  <a:gd name="connsiteX6" fmla="*/ 2128810 w 2255997"/>
                  <a:gd name="connsiteY6" fmla="*/ 1565139 h 1617833"/>
                  <a:gd name="connsiteX7" fmla="*/ 731879 w 2255997"/>
                  <a:gd name="connsiteY7" fmla="*/ 1355305 h 1617833"/>
                  <a:gd name="connsiteX8" fmla="*/ 898624 w 2255997"/>
                  <a:gd name="connsiteY8" fmla="*/ 1026888 h 1617833"/>
                  <a:gd name="connsiteX9" fmla="*/ 381430 w 2255997"/>
                  <a:gd name="connsiteY9" fmla="*/ 751639 h 1617833"/>
                  <a:gd name="connsiteX0" fmla="*/ 381430 w 2245637"/>
                  <a:gd name="connsiteY0" fmla="*/ 801700 h 1667894"/>
                  <a:gd name="connsiteX1" fmla="*/ 0 w 2245637"/>
                  <a:gd name="connsiteY1" fmla="*/ 570288 h 1667894"/>
                  <a:gd name="connsiteX2" fmla="*/ 32434 w 2245637"/>
                  <a:gd name="connsiteY2" fmla="*/ 382600 h 1667894"/>
                  <a:gd name="connsiteX3" fmla="*/ 544941 w 2245637"/>
                  <a:gd name="connsiteY3" fmla="*/ 200883 h 1667894"/>
                  <a:gd name="connsiteX4" fmla="*/ 1408460 w 2245637"/>
                  <a:gd name="connsiteY4" fmla="*/ 18500 h 1667894"/>
                  <a:gd name="connsiteX5" fmla="*/ 2163915 w 2245637"/>
                  <a:gd name="connsiteY5" fmla="*/ 420701 h 1667894"/>
                  <a:gd name="connsiteX6" fmla="*/ 2128810 w 2245637"/>
                  <a:gd name="connsiteY6" fmla="*/ 1615200 h 1667894"/>
                  <a:gd name="connsiteX7" fmla="*/ 731879 w 2245637"/>
                  <a:gd name="connsiteY7" fmla="*/ 1405366 h 1667894"/>
                  <a:gd name="connsiteX8" fmla="*/ 898624 w 2245637"/>
                  <a:gd name="connsiteY8" fmla="*/ 1076949 h 1667894"/>
                  <a:gd name="connsiteX9" fmla="*/ 381430 w 2245637"/>
                  <a:gd name="connsiteY9" fmla="*/ 801700 h 1667894"/>
                  <a:gd name="connsiteX0" fmla="*/ 381430 w 2236706"/>
                  <a:gd name="connsiteY0" fmla="*/ 817257 h 1683451"/>
                  <a:gd name="connsiteX1" fmla="*/ 0 w 2236706"/>
                  <a:gd name="connsiteY1" fmla="*/ 585845 h 1683451"/>
                  <a:gd name="connsiteX2" fmla="*/ 32434 w 2236706"/>
                  <a:gd name="connsiteY2" fmla="*/ 398157 h 1683451"/>
                  <a:gd name="connsiteX3" fmla="*/ 544941 w 2236706"/>
                  <a:gd name="connsiteY3" fmla="*/ 216440 h 1683451"/>
                  <a:gd name="connsiteX4" fmla="*/ 1542414 w 2236706"/>
                  <a:gd name="connsiteY4" fmla="*/ 15031 h 1683451"/>
                  <a:gd name="connsiteX5" fmla="*/ 2163915 w 2236706"/>
                  <a:gd name="connsiteY5" fmla="*/ 436258 h 1683451"/>
                  <a:gd name="connsiteX6" fmla="*/ 2128810 w 2236706"/>
                  <a:gd name="connsiteY6" fmla="*/ 1630757 h 1683451"/>
                  <a:gd name="connsiteX7" fmla="*/ 731879 w 2236706"/>
                  <a:gd name="connsiteY7" fmla="*/ 1420923 h 1683451"/>
                  <a:gd name="connsiteX8" fmla="*/ 898624 w 2236706"/>
                  <a:gd name="connsiteY8" fmla="*/ 1092506 h 1683451"/>
                  <a:gd name="connsiteX9" fmla="*/ 381430 w 2236706"/>
                  <a:gd name="connsiteY9" fmla="*/ 817257 h 1683451"/>
                  <a:gd name="connsiteX0" fmla="*/ 381430 w 2236706"/>
                  <a:gd name="connsiteY0" fmla="*/ 806607 h 1672801"/>
                  <a:gd name="connsiteX1" fmla="*/ 0 w 2236706"/>
                  <a:gd name="connsiteY1" fmla="*/ 575195 h 1672801"/>
                  <a:gd name="connsiteX2" fmla="*/ 32434 w 2236706"/>
                  <a:gd name="connsiteY2" fmla="*/ 387507 h 1672801"/>
                  <a:gd name="connsiteX3" fmla="*/ 522350 w 2236706"/>
                  <a:gd name="connsiteY3" fmla="*/ 277958 h 1672801"/>
                  <a:gd name="connsiteX4" fmla="*/ 1542414 w 2236706"/>
                  <a:gd name="connsiteY4" fmla="*/ 4381 h 1672801"/>
                  <a:gd name="connsiteX5" fmla="*/ 2163915 w 2236706"/>
                  <a:gd name="connsiteY5" fmla="*/ 425608 h 1672801"/>
                  <a:gd name="connsiteX6" fmla="*/ 2128810 w 2236706"/>
                  <a:gd name="connsiteY6" fmla="*/ 1620107 h 1672801"/>
                  <a:gd name="connsiteX7" fmla="*/ 731879 w 2236706"/>
                  <a:gd name="connsiteY7" fmla="*/ 1410273 h 1672801"/>
                  <a:gd name="connsiteX8" fmla="*/ 898624 w 2236706"/>
                  <a:gd name="connsiteY8" fmla="*/ 1081856 h 1672801"/>
                  <a:gd name="connsiteX9" fmla="*/ 381430 w 2236706"/>
                  <a:gd name="connsiteY9" fmla="*/ 806607 h 1672801"/>
                  <a:gd name="connsiteX0" fmla="*/ 381430 w 2236706"/>
                  <a:gd name="connsiteY0" fmla="*/ 806607 h 1668951"/>
                  <a:gd name="connsiteX1" fmla="*/ 0 w 2236706"/>
                  <a:gd name="connsiteY1" fmla="*/ 575195 h 1668951"/>
                  <a:gd name="connsiteX2" fmla="*/ 32434 w 2236706"/>
                  <a:gd name="connsiteY2" fmla="*/ 387507 h 1668951"/>
                  <a:gd name="connsiteX3" fmla="*/ 522350 w 2236706"/>
                  <a:gd name="connsiteY3" fmla="*/ 277958 h 1668951"/>
                  <a:gd name="connsiteX4" fmla="*/ 1542414 w 2236706"/>
                  <a:gd name="connsiteY4" fmla="*/ 4381 h 1668951"/>
                  <a:gd name="connsiteX5" fmla="*/ 2163915 w 2236706"/>
                  <a:gd name="connsiteY5" fmla="*/ 425608 h 1668951"/>
                  <a:gd name="connsiteX6" fmla="*/ 2128810 w 2236706"/>
                  <a:gd name="connsiteY6" fmla="*/ 1620107 h 1668951"/>
                  <a:gd name="connsiteX7" fmla="*/ 157260 w 2236706"/>
                  <a:gd name="connsiteY7" fmla="*/ 1376709 h 1668951"/>
                  <a:gd name="connsiteX8" fmla="*/ 898624 w 2236706"/>
                  <a:gd name="connsiteY8" fmla="*/ 1081856 h 1668951"/>
                  <a:gd name="connsiteX9" fmla="*/ 381430 w 2236706"/>
                  <a:gd name="connsiteY9" fmla="*/ 806607 h 1668951"/>
                  <a:gd name="connsiteX0" fmla="*/ 381430 w 2236706"/>
                  <a:gd name="connsiteY0" fmla="*/ 806607 h 1670368"/>
                  <a:gd name="connsiteX1" fmla="*/ 0 w 2236706"/>
                  <a:gd name="connsiteY1" fmla="*/ 575195 h 1670368"/>
                  <a:gd name="connsiteX2" fmla="*/ 32434 w 2236706"/>
                  <a:gd name="connsiteY2" fmla="*/ 387507 h 1670368"/>
                  <a:gd name="connsiteX3" fmla="*/ 522350 w 2236706"/>
                  <a:gd name="connsiteY3" fmla="*/ 277958 h 1670368"/>
                  <a:gd name="connsiteX4" fmla="*/ 1542414 w 2236706"/>
                  <a:gd name="connsiteY4" fmla="*/ 4381 h 1670368"/>
                  <a:gd name="connsiteX5" fmla="*/ 2163915 w 2236706"/>
                  <a:gd name="connsiteY5" fmla="*/ 425608 h 1670368"/>
                  <a:gd name="connsiteX6" fmla="*/ 2128810 w 2236706"/>
                  <a:gd name="connsiteY6" fmla="*/ 1620107 h 1670368"/>
                  <a:gd name="connsiteX7" fmla="*/ 157260 w 2236706"/>
                  <a:gd name="connsiteY7" fmla="*/ 1376709 h 1670368"/>
                  <a:gd name="connsiteX8" fmla="*/ 589829 w 2236706"/>
                  <a:gd name="connsiteY8" fmla="*/ 997405 h 1670368"/>
                  <a:gd name="connsiteX9" fmla="*/ 381430 w 2236706"/>
                  <a:gd name="connsiteY9" fmla="*/ 806607 h 1670368"/>
                  <a:gd name="connsiteX0" fmla="*/ 381430 w 2236706"/>
                  <a:gd name="connsiteY0" fmla="*/ 806607 h 1670875"/>
                  <a:gd name="connsiteX1" fmla="*/ 0 w 2236706"/>
                  <a:gd name="connsiteY1" fmla="*/ 575195 h 1670875"/>
                  <a:gd name="connsiteX2" fmla="*/ 32434 w 2236706"/>
                  <a:gd name="connsiteY2" fmla="*/ 387507 h 1670875"/>
                  <a:gd name="connsiteX3" fmla="*/ 522350 w 2236706"/>
                  <a:gd name="connsiteY3" fmla="*/ 277958 h 1670875"/>
                  <a:gd name="connsiteX4" fmla="*/ 1542414 w 2236706"/>
                  <a:gd name="connsiteY4" fmla="*/ 4381 h 1670875"/>
                  <a:gd name="connsiteX5" fmla="*/ 2163915 w 2236706"/>
                  <a:gd name="connsiteY5" fmla="*/ 425608 h 1670875"/>
                  <a:gd name="connsiteX6" fmla="*/ 2128810 w 2236706"/>
                  <a:gd name="connsiteY6" fmla="*/ 1620107 h 1670875"/>
                  <a:gd name="connsiteX7" fmla="*/ 157260 w 2236706"/>
                  <a:gd name="connsiteY7" fmla="*/ 1376709 h 1670875"/>
                  <a:gd name="connsiteX8" fmla="*/ 477065 w 2236706"/>
                  <a:gd name="connsiteY8" fmla="*/ 968205 h 1670875"/>
                  <a:gd name="connsiteX9" fmla="*/ 381430 w 2236706"/>
                  <a:gd name="connsiteY9" fmla="*/ 806607 h 1670875"/>
                  <a:gd name="connsiteX0" fmla="*/ 381430 w 2236706"/>
                  <a:gd name="connsiteY0" fmla="*/ 806607 h 1671052"/>
                  <a:gd name="connsiteX1" fmla="*/ 0 w 2236706"/>
                  <a:gd name="connsiteY1" fmla="*/ 575195 h 1671052"/>
                  <a:gd name="connsiteX2" fmla="*/ 32434 w 2236706"/>
                  <a:gd name="connsiteY2" fmla="*/ 387507 h 1671052"/>
                  <a:gd name="connsiteX3" fmla="*/ 522350 w 2236706"/>
                  <a:gd name="connsiteY3" fmla="*/ 277958 h 1671052"/>
                  <a:gd name="connsiteX4" fmla="*/ 1542414 w 2236706"/>
                  <a:gd name="connsiteY4" fmla="*/ 4381 h 1671052"/>
                  <a:gd name="connsiteX5" fmla="*/ 2163915 w 2236706"/>
                  <a:gd name="connsiteY5" fmla="*/ 425608 h 1671052"/>
                  <a:gd name="connsiteX6" fmla="*/ 2128810 w 2236706"/>
                  <a:gd name="connsiteY6" fmla="*/ 1620107 h 1671052"/>
                  <a:gd name="connsiteX7" fmla="*/ 157260 w 2236706"/>
                  <a:gd name="connsiteY7" fmla="*/ 1376709 h 1671052"/>
                  <a:gd name="connsiteX8" fmla="*/ 425370 w 2236706"/>
                  <a:gd name="connsiteY8" fmla="*/ 958119 h 1671052"/>
                  <a:gd name="connsiteX9" fmla="*/ 381430 w 2236706"/>
                  <a:gd name="connsiteY9" fmla="*/ 806607 h 1671052"/>
                  <a:gd name="connsiteX0" fmla="*/ 381430 w 2236706"/>
                  <a:gd name="connsiteY0" fmla="*/ 806607 h 1697800"/>
                  <a:gd name="connsiteX1" fmla="*/ 0 w 2236706"/>
                  <a:gd name="connsiteY1" fmla="*/ 575195 h 1697800"/>
                  <a:gd name="connsiteX2" fmla="*/ 32434 w 2236706"/>
                  <a:gd name="connsiteY2" fmla="*/ 387507 h 1697800"/>
                  <a:gd name="connsiteX3" fmla="*/ 522350 w 2236706"/>
                  <a:gd name="connsiteY3" fmla="*/ 277958 h 1697800"/>
                  <a:gd name="connsiteX4" fmla="*/ 1542414 w 2236706"/>
                  <a:gd name="connsiteY4" fmla="*/ 4381 h 1697800"/>
                  <a:gd name="connsiteX5" fmla="*/ 2163915 w 2236706"/>
                  <a:gd name="connsiteY5" fmla="*/ 425608 h 1697800"/>
                  <a:gd name="connsiteX6" fmla="*/ 2128810 w 2236706"/>
                  <a:gd name="connsiteY6" fmla="*/ 1620107 h 1697800"/>
                  <a:gd name="connsiteX7" fmla="*/ 285237 w 2236706"/>
                  <a:gd name="connsiteY7" fmla="*/ 1532570 h 1697800"/>
                  <a:gd name="connsiteX8" fmla="*/ 425370 w 2236706"/>
                  <a:gd name="connsiteY8" fmla="*/ 958119 h 1697800"/>
                  <a:gd name="connsiteX9" fmla="*/ 381430 w 2236706"/>
                  <a:gd name="connsiteY9" fmla="*/ 806607 h 1697800"/>
                  <a:gd name="connsiteX0" fmla="*/ 381430 w 2236706"/>
                  <a:gd name="connsiteY0" fmla="*/ 806607 h 1699037"/>
                  <a:gd name="connsiteX1" fmla="*/ 0 w 2236706"/>
                  <a:gd name="connsiteY1" fmla="*/ 575195 h 1699037"/>
                  <a:gd name="connsiteX2" fmla="*/ 32434 w 2236706"/>
                  <a:gd name="connsiteY2" fmla="*/ 387507 h 1699037"/>
                  <a:gd name="connsiteX3" fmla="*/ 522350 w 2236706"/>
                  <a:gd name="connsiteY3" fmla="*/ 277958 h 1699037"/>
                  <a:gd name="connsiteX4" fmla="*/ 1542414 w 2236706"/>
                  <a:gd name="connsiteY4" fmla="*/ 4381 h 1699037"/>
                  <a:gd name="connsiteX5" fmla="*/ 2163915 w 2236706"/>
                  <a:gd name="connsiteY5" fmla="*/ 425608 h 1699037"/>
                  <a:gd name="connsiteX6" fmla="*/ 2128810 w 2236706"/>
                  <a:gd name="connsiteY6" fmla="*/ 1620107 h 1699037"/>
                  <a:gd name="connsiteX7" fmla="*/ 222772 w 2236706"/>
                  <a:gd name="connsiteY7" fmla="*/ 1537400 h 1699037"/>
                  <a:gd name="connsiteX8" fmla="*/ 425370 w 2236706"/>
                  <a:gd name="connsiteY8" fmla="*/ 958119 h 1699037"/>
                  <a:gd name="connsiteX9" fmla="*/ 381430 w 2236706"/>
                  <a:gd name="connsiteY9" fmla="*/ 806607 h 1699037"/>
                  <a:gd name="connsiteX0" fmla="*/ 381430 w 2223478"/>
                  <a:gd name="connsiteY0" fmla="*/ 806607 h 1716594"/>
                  <a:gd name="connsiteX1" fmla="*/ 0 w 2223478"/>
                  <a:gd name="connsiteY1" fmla="*/ 575195 h 1716594"/>
                  <a:gd name="connsiteX2" fmla="*/ 32434 w 2223478"/>
                  <a:gd name="connsiteY2" fmla="*/ 387507 h 1716594"/>
                  <a:gd name="connsiteX3" fmla="*/ 522350 w 2223478"/>
                  <a:gd name="connsiteY3" fmla="*/ 277958 h 1716594"/>
                  <a:gd name="connsiteX4" fmla="*/ 1542414 w 2223478"/>
                  <a:gd name="connsiteY4" fmla="*/ 4381 h 1716594"/>
                  <a:gd name="connsiteX5" fmla="*/ 2163915 w 2223478"/>
                  <a:gd name="connsiteY5" fmla="*/ 425608 h 1716594"/>
                  <a:gd name="connsiteX6" fmla="*/ 2128810 w 2223478"/>
                  <a:gd name="connsiteY6" fmla="*/ 1620107 h 1716594"/>
                  <a:gd name="connsiteX7" fmla="*/ 1340741 w 2223478"/>
                  <a:gd name="connsiteY7" fmla="*/ 1621582 h 1716594"/>
                  <a:gd name="connsiteX8" fmla="*/ 222772 w 2223478"/>
                  <a:gd name="connsiteY8" fmla="*/ 1537400 h 1716594"/>
                  <a:gd name="connsiteX9" fmla="*/ 425370 w 2223478"/>
                  <a:gd name="connsiteY9" fmla="*/ 958119 h 1716594"/>
                  <a:gd name="connsiteX10" fmla="*/ 381430 w 2223478"/>
                  <a:gd name="connsiteY10" fmla="*/ 806607 h 1716594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425370 w 2223478"/>
                  <a:gd name="connsiteY9" fmla="*/ 958119 h 1699641"/>
                  <a:gd name="connsiteX10" fmla="*/ 381430 w 2223478"/>
                  <a:gd name="connsiteY10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  <a:gd name="connsiteX0" fmla="*/ 381430 w 2223478"/>
                  <a:gd name="connsiteY0" fmla="*/ 806607 h 1699641"/>
                  <a:gd name="connsiteX1" fmla="*/ 0 w 2223478"/>
                  <a:gd name="connsiteY1" fmla="*/ 575195 h 1699641"/>
                  <a:gd name="connsiteX2" fmla="*/ 32434 w 2223478"/>
                  <a:gd name="connsiteY2" fmla="*/ 387507 h 1699641"/>
                  <a:gd name="connsiteX3" fmla="*/ 522350 w 2223478"/>
                  <a:gd name="connsiteY3" fmla="*/ 277958 h 1699641"/>
                  <a:gd name="connsiteX4" fmla="*/ 1542414 w 2223478"/>
                  <a:gd name="connsiteY4" fmla="*/ 4381 h 1699641"/>
                  <a:gd name="connsiteX5" fmla="*/ 2163915 w 2223478"/>
                  <a:gd name="connsiteY5" fmla="*/ 425608 h 1699641"/>
                  <a:gd name="connsiteX6" fmla="*/ 2128810 w 2223478"/>
                  <a:gd name="connsiteY6" fmla="*/ 1620107 h 1699641"/>
                  <a:gd name="connsiteX7" fmla="*/ 1260267 w 2223478"/>
                  <a:gd name="connsiteY7" fmla="*/ 1547637 h 1699641"/>
                  <a:gd name="connsiteX8" fmla="*/ 222772 w 2223478"/>
                  <a:gd name="connsiteY8" fmla="*/ 1537400 h 1699641"/>
                  <a:gd name="connsiteX9" fmla="*/ 381430 w 2223478"/>
                  <a:gd name="connsiteY9" fmla="*/ 806607 h 16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3478" h="1699641">
                    <a:moveTo>
                      <a:pt x="381430" y="806607"/>
                    </a:moveTo>
                    <a:lnTo>
                      <a:pt x="0" y="575195"/>
                    </a:lnTo>
                    <a:lnTo>
                      <a:pt x="32434" y="387507"/>
                    </a:lnTo>
                    <a:cubicBezTo>
                      <a:pt x="170003" y="343057"/>
                      <a:pt x="523587" y="488011"/>
                      <a:pt x="522350" y="277958"/>
                    </a:cubicBezTo>
                    <a:cubicBezTo>
                      <a:pt x="603705" y="57185"/>
                      <a:pt x="1268820" y="-20227"/>
                      <a:pt x="1542414" y="4381"/>
                    </a:cubicBezTo>
                    <a:cubicBezTo>
                      <a:pt x="1816008" y="28989"/>
                      <a:pt x="2066182" y="156320"/>
                      <a:pt x="2163915" y="425608"/>
                    </a:cubicBezTo>
                    <a:cubicBezTo>
                      <a:pt x="2261648" y="694896"/>
                      <a:pt x="2231483" y="1410989"/>
                      <a:pt x="2128810" y="1620107"/>
                    </a:cubicBezTo>
                    <a:cubicBezTo>
                      <a:pt x="2026137" y="1829225"/>
                      <a:pt x="1577940" y="1561422"/>
                      <a:pt x="1260267" y="1547637"/>
                    </a:cubicBezTo>
                    <a:cubicBezTo>
                      <a:pt x="942594" y="1533853"/>
                      <a:pt x="361922" y="1635653"/>
                      <a:pt x="222772" y="1537400"/>
                    </a:cubicBezTo>
                    <a:cubicBezTo>
                      <a:pt x="76299" y="1413895"/>
                      <a:pt x="799857" y="1092404"/>
                      <a:pt x="381430" y="80660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09636" y="5652350"/>
                <a:ext cx="633895" cy="336541"/>
              </a:xfrm>
              <a:custGeom>
                <a:avLst/>
                <a:gdLst>
                  <a:gd name="connsiteX0" fmla="*/ 0 w 271248"/>
                  <a:gd name="connsiteY0" fmla="*/ 104074 h 208147"/>
                  <a:gd name="connsiteX1" fmla="*/ 135624 w 271248"/>
                  <a:gd name="connsiteY1" fmla="*/ 0 h 208147"/>
                  <a:gd name="connsiteX2" fmla="*/ 271248 w 271248"/>
                  <a:gd name="connsiteY2" fmla="*/ 104074 h 208147"/>
                  <a:gd name="connsiteX3" fmla="*/ 135624 w 271248"/>
                  <a:gd name="connsiteY3" fmla="*/ 208148 h 208147"/>
                  <a:gd name="connsiteX4" fmla="*/ 0 w 271248"/>
                  <a:gd name="connsiteY4" fmla="*/ 104074 h 208147"/>
                  <a:gd name="connsiteX0" fmla="*/ 644 w 271892"/>
                  <a:gd name="connsiteY0" fmla="*/ 90739 h 194813"/>
                  <a:gd name="connsiteX1" fmla="*/ 101978 w 271892"/>
                  <a:gd name="connsiteY1" fmla="*/ 0 h 194813"/>
                  <a:gd name="connsiteX2" fmla="*/ 271892 w 271892"/>
                  <a:gd name="connsiteY2" fmla="*/ 90739 h 194813"/>
                  <a:gd name="connsiteX3" fmla="*/ 136268 w 271892"/>
                  <a:gd name="connsiteY3" fmla="*/ 194813 h 194813"/>
                  <a:gd name="connsiteX4" fmla="*/ 644 w 271892"/>
                  <a:gd name="connsiteY4" fmla="*/ 90739 h 194813"/>
                  <a:gd name="connsiteX0" fmla="*/ 97 w 271345"/>
                  <a:gd name="connsiteY0" fmla="*/ 88834 h 192908"/>
                  <a:gd name="connsiteX1" fmla="*/ 120481 w 271345"/>
                  <a:gd name="connsiteY1" fmla="*/ 0 h 192908"/>
                  <a:gd name="connsiteX2" fmla="*/ 271345 w 271345"/>
                  <a:gd name="connsiteY2" fmla="*/ 88834 h 192908"/>
                  <a:gd name="connsiteX3" fmla="*/ 135721 w 271345"/>
                  <a:gd name="connsiteY3" fmla="*/ 192908 h 192908"/>
                  <a:gd name="connsiteX4" fmla="*/ 97 w 271345"/>
                  <a:gd name="connsiteY4" fmla="*/ 88834 h 192908"/>
                  <a:gd name="connsiteX0" fmla="*/ 48 w 296061"/>
                  <a:gd name="connsiteY0" fmla="*/ 94569 h 192938"/>
                  <a:gd name="connsiteX1" fmla="*/ 145197 w 296061"/>
                  <a:gd name="connsiteY1" fmla="*/ 20 h 192938"/>
                  <a:gd name="connsiteX2" fmla="*/ 296061 w 296061"/>
                  <a:gd name="connsiteY2" fmla="*/ 88854 h 192938"/>
                  <a:gd name="connsiteX3" fmla="*/ 160437 w 296061"/>
                  <a:gd name="connsiteY3" fmla="*/ 192928 h 192938"/>
                  <a:gd name="connsiteX4" fmla="*/ 48 w 296061"/>
                  <a:gd name="connsiteY4" fmla="*/ 94569 h 192938"/>
                  <a:gd name="connsiteX0" fmla="*/ 54 w 284637"/>
                  <a:gd name="connsiteY0" fmla="*/ 96489 h 192961"/>
                  <a:gd name="connsiteX1" fmla="*/ 133773 w 284637"/>
                  <a:gd name="connsiteY1" fmla="*/ 35 h 192961"/>
                  <a:gd name="connsiteX2" fmla="*/ 284637 w 284637"/>
                  <a:gd name="connsiteY2" fmla="*/ 88869 h 192961"/>
                  <a:gd name="connsiteX3" fmla="*/ 149013 w 284637"/>
                  <a:gd name="connsiteY3" fmla="*/ 192943 h 192961"/>
                  <a:gd name="connsiteX4" fmla="*/ 54 w 284637"/>
                  <a:gd name="connsiteY4" fmla="*/ 96489 h 192961"/>
                  <a:gd name="connsiteX0" fmla="*/ 46 w 301774"/>
                  <a:gd name="connsiteY0" fmla="*/ 90742 h 192912"/>
                  <a:gd name="connsiteX1" fmla="*/ 150910 w 301774"/>
                  <a:gd name="connsiteY1" fmla="*/ 3 h 192912"/>
                  <a:gd name="connsiteX2" fmla="*/ 301774 w 301774"/>
                  <a:gd name="connsiteY2" fmla="*/ 88837 h 192912"/>
                  <a:gd name="connsiteX3" fmla="*/ 166150 w 301774"/>
                  <a:gd name="connsiteY3" fmla="*/ 192911 h 192912"/>
                  <a:gd name="connsiteX4" fmla="*/ 46 w 301774"/>
                  <a:gd name="connsiteY4" fmla="*/ 90742 h 192912"/>
                  <a:gd name="connsiteX0" fmla="*/ 46 w 301774"/>
                  <a:gd name="connsiteY0" fmla="*/ 91177 h 193347"/>
                  <a:gd name="connsiteX1" fmla="*/ 150910 w 301774"/>
                  <a:gd name="connsiteY1" fmla="*/ 438 h 193347"/>
                  <a:gd name="connsiteX2" fmla="*/ 301774 w 301774"/>
                  <a:gd name="connsiteY2" fmla="*/ 89272 h 193347"/>
                  <a:gd name="connsiteX3" fmla="*/ 166150 w 301774"/>
                  <a:gd name="connsiteY3" fmla="*/ 193346 h 193347"/>
                  <a:gd name="connsiteX4" fmla="*/ 46 w 301774"/>
                  <a:gd name="connsiteY4" fmla="*/ 91177 h 193347"/>
                  <a:gd name="connsiteX0" fmla="*/ 46 w 301774"/>
                  <a:gd name="connsiteY0" fmla="*/ 91177 h 193347"/>
                  <a:gd name="connsiteX1" fmla="*/ 150910 w 301774"/>
                  <a:gd name="connsiteY1" fmla="*/ 438 h 193347"/>
                  <a:gd name="connsiteX2" fmla="*/ 301774 w 301774"/>
                  <a:gd name="connsiteY2" fmla="*/ 89272 h 193347"/>
                  <a:gd name="connsiteX3" fmla="*/ 166150 w 301774"/>
                  <a:gd name="connsiteY3" fmla="*/ 193346 h 193347"/>
                  <a:gd name="connsiteX4" fmla="*/ 46 w 301774"/>
                  <a:gd name="connsiteY4" fmla="*/ 91177 h 193347"/>
                  <a:gd name="connsiteX0" fmla="*/ 897 w 302625"/>
                  <a:gd name="connsiteY0" fmla="*/ 91177 h 193348"/>
                  <a:gd name="connsiteX1" fmla="*/ 151761 w 302625"/>
                  <a:gd name="connsiteY1" fmla="*/ 438 h 193348"/>
                  <a:gd name="connsiteX2" fmla="*/ 302625 w 302625"/>
                  <a:gd name="connsiteY2" fmla="*/ 89272 h 193348"/>
                  <a:gd name="connsiteX3" fmla="*/ 167001 w 302625"/>
                  <a:gd name="connsiteY3" fmla="*/ 193346 h 193348"/>
                  <a:gd name="connsiteX4" fmla="*/ 897 w 302625"/>
                  <a:gd name="connsiteY4" fmla="*/ 91177 h 193348"/>
                  <a:gd name="connsiteX0" fmla="*/ 84 w 301812"/>
                  <a:gd name="connsiteY0" fmla="*/ 63249 h 165418"/>
                  <a:gd name="connsiteX1" fmla="*/ 146029 w 301812"/>
                  <a:gd name="connsiteY1" fmla="*/ 13457 h 165418"/>
                  <a:gd name="connsiteX2" fmla="*/ 301812 w 301812"/>
                  <a:gd name="connsiteY2" fmla="*/ 61344 h 165418"/>
                  <a:gd name="connsiteX3" fmla="*/ 166188 w 301812"/>
                  <a:gd name="connsiteY3" fmla="*/ 165418 h 165418"/>
                  <a:gd name="connsiteX4" fmla="*/ 84 w 301812"/>
                  <a:gd name="connsiteY4" fmla="*/ 63249 h 165418"/>
                  <a:gd name="connsiteX0" fmla="*/ 132 w 301860"/>
                  <a:gd name="connsiteY0" fmla="*/ 64174 h 166343"/>
                  <a:gd name="connsiteX1" fmla="*/ 141278 w 301860"/>
                  <a:gd name="connsiteY1" fmla="*/ 12509 h 166343"/>
                  <a:gd name="connsiteX2" fmla="*/ 301860 w 301860"/>
                  <a:gd name="connsiteY2" fmla="*/ 62269 h 166343"/>
                  <a:gd name="connsiteX3" fmla="*/ 166236 w 301860"/>
                  <a:gd name="connsiteY3" fmla="*/ 166343 h 166343"/>
                  <a:gd name="connsiteX4" fmla="*/ 132 w 301860"/>
                  <a:gd name="connsiteY4" fmla="*/ 64174 h 16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860" h="166343">
                    <a:moveTo>
                      <a:pt x="132" y="64174"/>
                    </a:moveTo>
                    <a:cubicBezTo>
                      <a:pt x="-4028" y="38535"/>
                      <a:pt x="90990" y="12827"/>
                      <a:pt x="141278" y="12509"/>
                    </a:cubicBezTo>
                    <a:cubicBezTo>
                      <a:pt x="191566" y="12191"/>
                      <a:pt x="275190" y="-37119"/>
                      <a:pt x="301860" y="62269"/>
                    </a:cubicBezTo>
                    <a:cubicBezTo>
                      <a:pt x="301860" y="119747"/>
                      <a:pt x="216524" y="166026"/>
                      <a:pt x="166236" y="166343"/>
                    </a:cubicBezTo>
                    <a:cubicBezTo>
                      <a:pt x="115948" y="166661"/>
                      <a:pt x="4292" y="89813"/>
                      <a:pt x="132" y="64174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7"/>
              <p:cNvSpPr/>
              <p:nvPr/>
            </p:nvSpPr>
            <p:spPr>
              <a:xfrm>
                <a:off x="5858874" y="5678097"/>
                <a:ext cx="214895" cy="225227"/>
              </a:xfrm>
              <a:prstGeom prst="ellipse">
                <a:avLst/>
              </a:prstGeom>
              <a:solidFill>
                <a:schemeClr val="tx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7"/>
              <p:cNvSpPr/>
              <p:nvPr/>
            </p:nvSpPr>
            <p:spPr>
              <a:xfrm>
                <a:off x="5958962" y="5677381"/>
                <a:ext cx="97862" cy="96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Isosceles Triangle 6"/>
              <p:cNvSpPr/>
              <p:nvPr/>
            </p:nvSpPr>
            <p:spPr>
              <a:xfrm>
                <a:off x="4658839" y="5527895"/>
                <a:ext cx="1207185" cy="556906"/>
              </a:xfrm>
              <a:custGeom>
                <a:avLst/>
                <a:gdLst>
                  <a:gd name="connsiteX0" fmla="*/ 0 w 1060704"/>
                  <a:gd name="connsiteY0" fmla="*/ 914400 h 914400"/>
                  <a:gd name="connsiteX1" fmla="*/ 530352 w 1060704"/>
                  <a:gd name="connsiteY1" fmla="*/ 0 h 914400"/>
                  <a:gd name="connsiteX2" fmla="*/ 1060704 w 1060704"/>
                  <a:gd name="connsiteY2" fmla="*/ 914400 h 914400"/>
                  <a:gd name="connsiteX3" fmla="*/ 0 w 1060704"/>
                  <a:gd name="connsiteY3" fmla="*/ 914400 h 914400"/>
                  <a:gd name="connsiteX0" fmla="*/ 25908 w 1086612"/>
                  <a:gd name="connsiteY0" fmla="*/ 845820 h 845820"/>
                  <a:gd name="connsiteX1" fmla="*/ 0 w 1086612"/>
                  <a:gd name="connsiteY1" fmla="*/ 0 h 845820"/>
                  <a:gd name="connsiteX2" fmla="*/ 1086612 w 1086612"/>
                  <a:gd name="connsiteY2" fmla="*/ 845820 h 845820"/>
                  <a:gd name="connsiteX3" fmla="*/ 25908 w 1086612"/>
                  <a:gd name="connsiteY3" fmla="*/ 845820 h 845820"/>
                  <a:gd name="connsiteX0" fmla="*/ 25908 w 248412"/>
                  <a:gd name="connsiteY0" fmla="*/ 1036320 h 1036320"/>
                  <a:gd name="connsiteX1" fmla="*/ 0 w 248412"/>
                  <a:gd name="connsiteY1" fmla="*/ 190500 h 1036320"/>
                  <a:gd name="connsiteX2" fmla="*/ 248412 w 248412"/>
                  <a:gd name="connsiteY2" fmla="*/ 0 h 1036320"/>
                  <a:gd name="connsiteX3" fmla="*/ 25908 w 248412"/>
                  <a:gd name="connsiteY3" fmla="*/ 1036320 h 1036320"/>
                  <a:gd name="connsiteX0" fmla="*/ 25908 w 934302"/>
                  <a:gd name="connsiteY0" fmla="*/ 1116789 h 1116789"/>
                  <a:gd name="connsiteX1" fmla="*/ 0 w 934302"/>
                  <a:gd name="connsiteY1" fmla="*/ 270969 h 1116789"/>
                  <a:gd name="connsiteX2" fmla="*/ 248412 w 934302"/>
                  <a:gd name="connsiteY2" fmla="*/ 80469 h 1116789"/>
                  <a:gd name="connsiteX3" fmla="*/ 932093 w 934302"/>
                  <a:gd name="connsiteY3" fmla="*/ 57609 h 1116789"/>
                  <a:gd name="connsiteX4" fmla="*/ 25908 w 934302"/>
                  <a:gd name="connsiteY4" fmla="*/ 1116789 h 1116789"/>
                  <a:gd name="connsiteX0" fmla="*/ 25908 w 932093"/>
                  <a:gd name="connsiteY0" fmla="*/ 1059180 h 1059180"/>
                  <a:gd name="connsiteX1" fmla="*/ 0 w 932093"/>
                  <a:gd name="connsiteY1" fmla="*/ 213360 h 1059180"/>
                  <a:gd name="connsiteX2" fmla="*/ 248412 w 932093"/>
                  <a:gd name="connsiteY2" fmla="*/ 22860 h 1059180"/>
                  <a:gd name="connsiteX3" fmla="*/ 932093 w 932093"/>
                  <a:gd name="connsiteY3" fmla="*/ 0 h 1059180"/>
                  <a:gd name="connsiteX4" fmla="*/ 25908 w 932093"/>
                  <a:gd name="connsiteY4" fmla="*/ 1059180 h 1059180"/>
                  <a:gd name="connsiteX0" fmla="*/ 25908 w 825413"/>
                  <a:gd name="connsiteY0" fmla="*/ 1112520 h 1112520"/>
                  <a:gd name="connsiteX1" fmla="*/ 0 w 825413"/>
                  <a:gd name="connsiteY1" fmla="*/ 266700 h 1112520"/>
                  <a:gd name="connsiteX2" fmla="*/ 248412 w 825413"/>
                  <a:gd name="connsiteY2" fmla="*/ 76200 h 1112520"/>
                  <a:gd name="connsiteX3" fmla="*/ 825413 w 825413"/>
                  <a:gd name="connsiteY3" fmla="*/ 0 h 1112520"/>
                  <a:gd name="connsiteX4" fmla="*/ 25908 w 825413"/>
                  <a:gd name="connsiteY4" fmla="*/ 1112520 h 1112520"/>
                  <a:gd name="connsiteX0" fmla="*/ 25908 w 1302882"/>
                  <a:gd name="connsiteY0" fmla="*/ 1306573 h 1306573"/>
                  <a:gd name="connsiteX1" fmla="*/ 0 w 1302882"/>
                  <a:gd name="connsiteY1" fmla="*/ 460753 h 1306573"/>
                  <a:gd name="connsiteX2" fmla="*/ 248412 w 1302882"/>
                  <a:gd name="connsiteY2" fmla="*/ 270253 h 1306573"/>
                  <a:gd name="connsiteX3" fmla="*/ 825413 w 1302882"/>
                  <a:gd name="connsiteY3" fmla="*/ 194053 h 1306573"/>
                  <a:gd name="connsiteX4" fmla="*/ 1282614 w 1302882"/>
                  <a:gd name="connsiteY4" fmla="*/ 49273 h 1306573"/>
                  <a:gd name="connsiteX5" fmla="*/ 25908 w 1302882"/>
                  <a:gd name="connsiteY5" fmla="*/ 1306573 h 1306573"/>
                  <a:gd name="connsiteX0" fmla="*/ 25908 w 2275558"/>
                  <a:gd name="connsiteY0" fmla="*/ 1306573 h 1306573"/>
                  <a:gd name="connsiteX1" fmla="*/ 0 w 2275558"/>
                  <a:gd name="connsiteY1" fmla="*/ 460753 h 1306573"/>
                  <a:gd name="connsiteX2" fmla="*/ 248412 w 2275558"/>
                  <a:gd name="connsiteY2" fmla="*/ 270253 h 1306573"/>
                  <a:gd name="connsiteX3" fmla="*/ 825413 w 2275558"/>
                  <a:gd name="connsiteY3" fmla="*/ 194053 h 1306573"/>
                  <a:gd name="connsiteX4" fmla="*/ 1282614 w 2275558"/>
                  <a:gd name="connsiteY4" fmla="*/ 49273 h 1306573"/>
                  <a:gd name="connsiteX5" fmla="*/ 2257973 w 2275558"/>
                  <a:gd name="connsiteY5" fmla="*/ 201674 h 1306573"/>
                  <a:gd name="connsiteX6" fmla="*/ 25908 w 2275558"/>
                  <a:gd name="connsiteY6" fmla="*/ 1306573 h 1306573"/>
                  <a:gd name="connsiteX0" fmla="*/ 25908 w 2257973"/>
                  <a:gd name="connsiteY0" fmla="*/ 1306573 h 1306573"/>
                  <a:gd name="connsiteX1" fmla="*/ 0 w 2257973"/>
                  <a:gd name="connsiteY1" fmla="*/ 460753 h 1306573"/>
                  <a:gd name="connsiteX2" fmla="*/ 248412 w 2257973"/>
                  <a:gd name="connsiteY2" fmla="*/ 270253 h 1306573"/>
                  <a:gd name="connsiteX3" fmla="*/ 825413 w 2257973"/>
                  <a:gd name="connsiteY3" fmla="*/ 194053 h 1306573"/>
                  <a:gd name="connsiteX4" fmla="*/ 1282614 w 2257973"/>
                  <a:gd name="connsiteY4" fmla="*/ 49273 h 1306573"/>
                  <a:gd name="connsiteX5" fmla="*/ 2257973 w 2257973"/>
                  <a:gd name="connsiteY5" fmla="*/ 201674 h 1306573"/>
                  <a:gd name="connsiteX6" fmla="*/ 25908 w 2257973"/>
                  <a:gd name="connsiteY6" fmla="*/ 1306573 h 1306573"/>
                  <a:gd name="connsiteX0" fmla="*/ 25908 w 2257973"/>
                  <a:gd name="connsiteY0" fmla="*/ 1257300 h 1257300"/>
                  <a:gd name="connsiteX1" fmla="*/ 0 w 2257973"/>
                  <a:gd name="connsiteY1" fmla="*/ 411480 h 1257300"/>
                  <a:gd name="connsiteX2" fmla="*/ 248412 w 2257973"/>
                  <a:gd name="connsiteY2" fmla="*/ 220980 h 1257300"/>
                  <a:gd name="connsiteX3" fmla="*/ 825413 w 2257973"/>
                  <a:gd name="connsiteY3" fmla="*/ 144780 h 1257300"/>
                  <a:gd name="connsiteX4" fmla="*/ 1282614 w 2257973"/>
                  <a:gd name="connsiteY4" fmla="*/ 0 h 1257300"/>
                  <a:gd name="connsiteX5" fmla="*/ 2257973 w 2257973"/>
                  <a:gd name="connsiteY5" fmla="*/ 152401 h 1257300"/>
                  <a:gd name="connsiteX6" fmla="*/ 25908 w 2257973"/>
                  <a:gd name="connsiteY6" fmla="*/ 1257300 h 1257300"/>
                  <a:gd name="connsiteX0" fmla="*/ 25908 w 2257973"/>
                  <a:gd name="connsiteY0" fmla="*/ 1325880 h 1325880"/>
                  <a:gd name="connsiteX1" fmla="*/ 0 w 2257973"/>
                  <a:gd name="connsiteY1" fmla="*/ 480060 h 1325880"/>
                  <a:gd name="connsiteX2" fmla="*/ 248412 w 2257973"/>
                  <a:gd name="connsiteY2" fmla="*/ 289560 h 1325880"/>
                  <a:gd name="connsiteX3" fmla="*/ 825413 w 2257973"/>
                  <a:gd name="connsiteY3" fmla="*/ 213360 h 1325880"/>
                  <a:gd name="connsiteX4" fmla="*/ 1473114 w 2257973"/>
                  <a:gd name="connsiteY4" fmla="*/ 0 h 1325880"/>
                  <a:gd name="connsiteX5" fmla="*/ 2257973 w 2257973"/>
                  <a:gd name="connsiteY5" fmla="*/ 220981 h 1325880"/>
                  <a:gd name="connsiteX6" fmla="*/ 25908 w 2257973"/>
                  <a:gd name="connsiteY6" fmla="*/ 1325880 h 1325880"/>
                  <a:gd name="connsiteX0" fmla="*/ 25908 w 2303361"/>
                  <a:gd name="connsiteY0" fmla="*/ 1325880 h 1325880"/>
                  <a:gd name="connsiteX1" fmla="*/ 0 w 2303361"/>
                  <a:gd name="connsiteY1" fmla="*/ 480060 h 1325880"/>
                  <a:gd name="connsiteX2" fmla="*/ 248412 w 2303361"/>
                  <a:gd name="connsiteY2" fmla="*/ 289560 h 1325880"/>
                  <a:gd name="connsiteX3" fmla="*/ 825413 w 2303361"/>
                  <a:gd name="connsiteY3" fmla="*/ 213360 h 1325880"/>
                  <a:gd name="connsiteX4" fmla="*/ 1473114 w 2303361"/>
                  <a:gd name="connsiteY4" fmla="*/ 0 h 1325880"/>
                  <a:gd name="connsiteX5" fmla="*/ 2257973 w 2303361"/>
                  <a:gd name="connsiteY5" fmla="*/ 220981 h 1325880"/>
                  <a:gd name="connsiteX6" fmla="*/ 25908 w 2303361"/>
                  <a:gd name="connsiteY6" fmla="*/ 1325880 h 1325880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303361"/>
                  <a:gd name="connsiteY0" fmla="*/ 1325887 h 1325887"/>
                  <a:gd name="connsiteX1" fmla="*/ 0 w 2303361"/>
                  <a:gd name="connsiteY1" fmla="*/ 480067 h 1325887"/>
                  <a:gd name="connsiteX2" fmla="*/ 248412 w 2303361"/>
                  <a:gd name="connsiteY2" fmla="*/ 289567 h 1325887"/>
                  <a:gd name="connsiteX3" fmla="*/ 825413 w 2303361"/>
                  <a:gd name="connsiteY3" fmla="*/ 213367 h 1325887"/>
                  <a:gd name="connsiteX4" fmla="*/ 1473114 w 2303361"/>
                  <a:gd name="connsiteY4" fmla="*/ 7 h 1325887"/>
                  <a:gd name="connsiteX5" fmla="*/ 2257973 w 2303361"/>
                  <a:gd name="connsiteY5" fmla="*/ 220988 h 1325887"/>
                  <a:gd name="connsiteX6" fmla="*/ 25908 w 2303361"/>
                  <a:gd name="connsiteY6" fmla="*/ 1325887 h 1325887"/>
                  <a:gd name="connsiteX0" fmla="*/ 25908 w 2546730"/>
                  <a:gd name="connsiteY0" fmla="*/ 1335205 h 1335205"/>
                  <a:gd name="connsiteX1" fmla="*/ 0 w 2546730"/>
                  <a:gd name="connsiteY1" fmla="*/ 489385 h 1335205"/>
                  <a:gd name="connsiteX2" fmla="*/ 248412 w 2546730"/>
                  <a:gd name="connsiteY2" fmla="*/ 298885 h 1335205"/>
                  <a:gd name="connsiteX3" fmla="*/ 825413 w 2546730"/>
                  <a:gd name="connsiteY3" fmla="*/ 222685 h 1335205"/>
                  <a:gd name="connsiteX4" fmla="*/ 1473114 w 2546730"/>
                  <a:gd name="connsiteY4" fmla="*/ 9325 h 1335205"/>
                  <a:gd name="connsiteX5" fmla="*/ 2509433 w 2546730"/>
                  <a:gd name="connsiteY5" fmla="*/ 565586 h 1335205"/>
                  <a:gd name="connsiteX6" fmla="*/ 25908 w 2546730"/>
                  <a:gd name="connsiteY6" fmla="*/ 1335205 h 1335205"/>
                  <a:gd name="connsiteX0" fmla="*/ 25908 w 2318012"/>
                  <a:gd name="connsiteY0" fmla="*/ 1330341 h 1330341"/>
                  <a:gd name="connsiteX1" fmla="*/ 0 w 2318012"/>
                  <a:gd name="connsiteY1" fmla="*/ 484521 h 1330341"/>
                  <a:gd name="connsiteX2" fmla="*/ 248412 w 2318012"/>
                  <a:gd name="connsiteY2" fmla="*/ 294021 h 1330341"/>
                  <a:gd name="connsiteX3" fmla="*/ 825413 w 2318012"/>
                  <a:gd name="connsiteY3" fmla="*/ 217821 h 1330341"/>
                  <a:gd name="connsiteX4" fmla="*/ 1473114 w 2318012"/>
                  <a:gd name="connsiteY4" fmla="*/ 4461 h 1330341"/>
                  <a:gd name="connsiteX5" fmla="*/ 2273213 w 2318012"/>
                  <a:gd name="connsiteY5" fmla="*/ 438802 h 1330341"/>
                  <a:gd name="connsiteX6" fmla="*/ 25908 w 2318012"/>
                  <a:gd name="connsiteY6" fmla="*/ 1330341 h 1330341"/>
                  <a:gd name="connsiteX0" fmla="*/ 765048 w 2318012"/>
                  <a:gd name="connsiteY0" fmla="*/ 705501 h 705501"/>
                  <a:gd name="connsiteX1" fmla="*/ 0 w 2318012"/>
                  <a:gd name="connsiteY1" fmla="*/ 484521 h 705501"/>
                  <a:gd name="connsiteX2" fmla="*/ 248412 w 2318012"/>
                  <a:gd name="connsiteY2" fmla="*/ 294021 h 705501"/>
                  <a:gd name="connsiteX3" fmla="*/ 825413 w 2318012"/>
                  <a:gd name="connsiteY3" fmla="*/ 217821 h 705501"/>
                  <a:gd name="connsiteX4" fmla="*/ 1473114 w 2318012"/>
                  <a:gd name="connsiteY4" fmla="*/ 4461 h 705501"/>
                  <a:gd name="connsiteX5" fmla="*/ 2273213 w 2318012"/>
                  <a:gd name="connsiteY5" fmla="*/ 438802 h 705501"/>
                  <a:gd name="connsiteX6" fmla="*/ 765048 w 2318012"/>
                  <a:gd name="connsiteY6" fmla="*/ 705501 h 705501"/>
                  <a:gd name="connsiteX0" fmla="*/ 597408 w 2318012"/>
                  <a:gd name="connsiteY0" fmla="*/ 713121 h 713121"/>
                  <a:gd name="connsiteX1" fmla="*/ 0 w 2318012"/>
                  <a:gd name="connsiteY1" fmla="*/ 484521 h 713121"/>
                  <a:gd name="connsiteX2" fmla="*/ 248412 w 2318012"/>
                  <a:gd name="connsiteY2" fmla="*/ 294021 h 713121"/>
                  <a:gd name="connsiteX3" fmla="*/ 825413 w 2318012"/>
                  <a:gd name="connsiteY3" fmla="*/ 217821 h 713121"/>
                  <a:gd name="connsiteX4" fmla="*/ 1473114 w 2318012"/>
                  <a:gd name="connsiteY4" fmla="*/ 4461 h 713121"/>
                  <a:gd name="connsiteX5" fmla="*/ 2273213 w 2318012"/>
                  <a:gd name="connsiteY5" fmla="*/ 438802 h 713121"/>
                  <a:gd name="connsiteX6" fmla="*/ 597408 w 2318012"/>
                  <a:gd name="connsiteY6" fmla="*/ 713121 h 713121"/>
                  <a:gd name="connsiteX0" fmla="*/ 597408 w 2280296"/>
                  <a:gd name="connsiteY0" fmla="*/ 713121 h 1056022"/>
                  <a:gd name="connsiteX1" fmla="*/ 0 w 2280296"/>
                  <a:gd name="connsiteY1" fmla="*/ 484521 h 1056022"/>
                  <a:gd name="connsiteX2" fmla="*/ 248412 w 2280296"/>
                  <a:gd name="connsiteY2" fmla="*/ 294021 h 1056022"/>
                  <a:gd name="connsiteX3" fmla="*/ 825413 w 2280296"/>
                  <a:gd name="connsiteY3" fmla="*/ 217821 h 1056022"/>
                  <a:gd name="connsiteX4" fmla="*/ 1473114 w 2280296"/>
                  <a:gd name="connsiteY4" fmla="*/ 4461 h 1056022"/>
                  <a:gd name="connsiteX5" fmla="*/ 2273213 w 2280296"/>
                  <a:gd name="connsiteY5" fmla="*/ 438802 h 1056022"/>
                  <a:gd name="connsiteX6" fmla="*/ 909233 w 2280296"/>
                  <a:gd name="connsiteY6" fmla="*/ 1056022 h 1056022"/>
                  <a:gd name="connsiteX7" fmla="*/ 597408 w 2280296"/>
                  <a:gd name="connsiteY7" fmla="*/ 713121 h 1056022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386180"/>
                  <a:gd name="connsiteY0" fmla="*/ 710037 h 1052938"/>
                  <a:gd name="connsiteX1" fmla="*/ 0 w 2386180"/>
                  <a:gd name="connsiteY1" fmla="*/ 481437 h 1052938"/>
                  <a:gd name="connsiteX2" fmla="*/ 248412 w 2386180"/>
                  <a:gd name="connsiteY2" fmla="*/ 290937 h 1052938"/>
                  <a:gd name="connsiteX3" fmla="*/ 825413 w 2386180"/>
                  <a:gd name="connsiteY3" fmla="*/ 214737 h 1052938"/>
                  <a:gd name="connsiteX4" fmla="*/ 1473114 w 2386180"/>
                  <a:gd name="connsiteY4" fmla="*/ 1377 h 1052938"/>
                  <a:gd name="connsiteX5" fmla="*/ 2379893 w 2386180"/>
                  <a:gd name="connsiteY5" fmla="*/ 329038 h 1052938"/>
                  <a:gd name="connsiteX6" fmla="*/ 909233 w 2386180"/>
                  <a:gd name="connsiteY6" fmla="*/ 1052938 h 1052938"/>
                  <a:gd name="connsiteX7" fmla="*/ 597408 w 2386180"/>
                  <a:gd name="connsiteY7" fmla="*/ 710037 h 1052938"/>
                  <a:gd name="connsiteX0" fmla="*/ 597408 w 2427493"/>
                  <a:gd name="connsiteY0" fmla="*/ 710037 h 1052938"/>
                  <a:gd name="connsiteX1" fmla="*/ 0 w 2427493"/>
                  <a:gd name="connsiteY1" fmla="*/ 481437 h 1052938"/>
                  <a:gd name="connsiteX2" fmla="*/ 248412 w 2427493"/>
                  <a:gd name="connsiteY2" fmla="*/ 290937 h 1052938"/>
                  <a:gd name="connsiteX3" fmla="*/ 825413 w 2427493"/>
                  <a:gd name="connsiteY3" fmla="*/ 214737 h 1052938"/>
                  <a:gd name="connsiteX4" fmla="*/ 1473114 w 2427493"/>
                  <a:gd name="connsiteY4" fmla="*/ 1377 h 1052938"/>
                  <a:gd name="connsiteX5" fmla="*/ 2379893 w 2427493"/>
                  <a:gd name="connsiteY5" fmla="*/ 329038 h 1052938"/>
                  <a:gd name="connsiteX6" fmla="*/ 909233 w 2427493"/>
                  <a:gd name="connsiteY6" fmla="*/ 1052938 h 1052938"/>
                  <a:gd name="connsiteX7" fmla="*/ 597408 w 2427493"/>
                  <a:gd name="connsiteY7" fmla="*/ 710037 h 1052938"/>
                  <a:gd name="connsiteX0" fmla="*/ 597408 w 2469457"/>
                  <a:gd name="connsiteY0" fmla="*/ 710037 h 1185339"/>
                  <a:gd name="connsiteX1" fmla="*/ 0 w 2469457"/>
                  <a:gd name="connsiteY1" fmla="*/ 481437 h 1185339"/>
                  <a:gd name="connsiteX2" fmla="*/ 248412 w 2469457"/>
                  <a:gd name="connsiteY2" fmla="*/ 290937 h 1185339"/>
                  <a:gd name="connsiteX3" fmla="*/ 825413 w 2469457"/>
                  <a:gd name="connsiteY3" fmla="*/ 214737 h 1185339"/>
                  <a:gd name="connsiteX4" fmla="*/ 1473114 w 2469457"/>
                  <a:gd name="connsiteY4" fmla="*/ 1377 h 1185339"/>
                  <a:gd name="connsiteX5" fmla="*/ 2379893 w 2469457"/>
                  <a:gd name="connsiteY5" fmla="*/ 329038 h 1185339"/>
                  <a:gd name="connsiteX6" fmla="*/ 909233 w 2469457"/>
                  <a:gd name="connsiteY6" fmla="*/ 1052938 h 1185339"/>
                  <a:gd name="connsiteX7" fmla="*/ 597408 w 2469457"/>
                  <a:gd name="connsiteY7" fmla="*/ 710037 h 1185339"/>
                  <a:gd name="connsiteX0" fmla="*/ 597408 w 2469457"/>
                  <a:gd name="connsiteY0" fmla="*/ 1090130 h 1565432"/>
                  <a:gd name="connsiteX1" fmla="*/ 0 w 2469457"/>
                  <a:gd name="connsiteY1" fmla="*/ 861530 h 1565432"/>
                  <a:gd name="connsiteX2" fmla="*/ 248412 w 2469457"/>
                  <a:gd name="connsiteY2" fmla="*/ 671030 h 1565432"/>
                  <a:gd name="connsiteX3" fmla="*/ 825413 w 2469457"/>
                  <a:gd name="connsiteY3" fmla="*/ 594830 h 1565432"/>
                  <a:gd name="connsiteX4" fmla="*/ 1473114 w 2469457"/>
                  <a:gd name="connsiteY4" fmla="*/ 381470 h 1565432"/>
                  <a:gd name="connsiteX5" fmla="*/ 2379893 w 2469457"/>
                  <a:gd name="connsiteY5" fmla="*/ 709131 h 1565432"/>
                  <a:gd name="connsiteX6" fmla="*/ 909233 w 2469457"/>
                  <a:gd name="connsiteY6" fmla="*/ 1433031 h 1565432"/>
                  <a:gd name="connsiteX7" fmla="*/ 597408 w 2469457"/>
                  <a:gd name="connsiteY7" fmla="*/ 1090130 h 1565432"/>
                  <a:gd name="connsiteX0" fmla="*/ 597408 w 2421922"/>
                  <a:gd name="connsiteY0" fmla="*/ 710037 h 1052938"/>
                  <a:gd name="connsiteX1" fmla="*/ 0 w 2421922"/>
                  <a:gd name="connsiteY1" fmla="*/ 481437 h 1052938"/>
                  <a:gd name="connsiteX2" fmla="*/ 248412 w 2421922"/>
                  <a:gd name="connsiteY2" fmla="*/ 290937 h 1052938"/>
                  <a:gd name="connsiteX3" fmla="*/ 825413 w 2421922"/>
                  <a:gd name="connsiteY3" fmla="*/ 214737 h 1052938"/>
                  <a:gd name="connsiteX4" fmla="*/ 1473114 w 2421922"/>
                  <a:gd name="connsiteY4" fmla="*/ 1377 h 1052938"/>
                  <a:gd name="connsiteX5" fmla="*/ 2379893 w 2421922"/>
                  <a:gd name="connsiteY5" fmla="*/ 329038 h 1052938"/>
                  <a:gd name="connsiteX6" fmla="*/ 909233 w 2421922"/>
                  <a:gd name="connsiteY6" fmla="*/ 1052938 h 1052938"/>
                  <a:gd name="connsiteX7" fmla="*/ 597408 w 2421922"/>
                  <a:gd name="connsiteY7" fmla="*/ 710037 h 1052938"/>
                  <a:gd name="connsiteX0" fmla="*/ 597408 w 2421922"/>
                  <a:gd name="connsiteY0" fmla="*/ 495995 h 838896"/>
                  <a:gd name="connsiteX1" fmla="*/ 0 w 2421922"/>
                  <a:gd name="connsiteY1" fmla="*/ 267395 h 838896"/>
                  <a:gd name="connsiteX2" fmla="*/ 248412 w 2421922"/>
                  <a:gd name="connsiteY2" fmla="*/ 76895 h 838896"/>
                  <a:gd name="connsiteX3" fmla="*/ 825413 w 2421922"/>
                  <a:gd name="connsiteY3" fmla="*/ 695 h 838896"/>
                  <a:gd name="connsiteX4" fmla="*/ 2379893 w 2421922"/>
                  <a:gd name="connsiteY4" fmla="*/ 114996 h 838896"/>
                  <a:gd name="connsiteX5" fmla="*/ 909233 w 2421922"/>
                  <a:gd name="connsiteY5" fmla="*/ 838896 h 838896"/>
                  <a:gd name="connsiteX6" fmla="*/ 597408 w 2421922"/>
                  <a:gd name="connsiteY6" fmla="*/ 495995 h 838896"/>
                  <a:gd name="connsiteX0" fmla="*/ 597408 w 928869"/>
                  <a:gd name="connsiteY0" fmla="*/ 543565 h 886466"/>
                  <a:gd name="connsiteX1" fmla="*/ 0 w 928869"/>
                  <a:gd name="connsiteY1" fmla="*/ 314965 h 886466"/>
                  <a:gd name="connsiteX2" fmla="*/ 248412 w 928869"/>
                  <a:gd name="connsiteY2" fmla="*/ 124465 h 886466"/>
                  <a:gd name="connsiteX3" fmla="*/ 825413 w 928869"/>
                  <a:gd name="connsiteY3" fmla="*/ 48265 h 886466"/>
                  <a:gd name="connsiteX4" fmla="*/ 909233 w 928869"/>
                  <a:gd name="connsiteY4" fmla="*/ 886466 h 886466"/>
                  <a:gd name="connsiteX5" fmla="*/ 597408 w 928869"/>
                  <a:gd name="connsiteY5" fmla="*/ 543565 h 886466"/>
                  <a:gd name="connsiteX0" fmla="*/ 597408 w 928869"/>
                  <a:gd name="connsiteY0" fmla="*/ 495300 h 838201"/>
                  <a:gd name="connsiteX1" fmla="*/ 0 w 928869"/>
                  <a:gd name="connsiteY1" fmla="*/ 266700 h 838201"/>
                  <a:gd name="connsiteX2" fmla="*/ 248412 w 928869"/>
                  <a:gd name="connsiteY2" fmla="*/ 76200 h 838201"/>
                  <a:gd name="connsiteX3" fmla="*/ 825413 w 928869"/>
                  <a:gd name="connsiteY3" fmla="*/ 0 h 838201"/>
                  <a:gd name="connsiteX4" fmla="*/ 909233 w 928869"/>
                  <a:gd name="connsiteY4" fmla="*/ 838201 h 838201"/>
                  <a:gd name="connsiteX5" fmla="*/ 597408 w 928869"/>
                  <a:gd name="connsiteY5" fmla="*/ 495300 h 838201"/>
                  <a:gd name="connsiteX0" fmla="*/ 597408 w 928869"/>
                  <a:gd name="connsiteY0" fmla="*/ 495300 h 838201"/>
                  <a:gd name="connsiteX1" fmla="*/ 0 w 928869"/>
                  <a:gd name="connsiteY1" fmla="*/ 266700 h 838201"/>
                  <a:gd name="connsiteX2" fmla="*/ 228092 w 928869"/>
                  <a:gd name="connsiteY2" fmla="*/ 60960 h 838201"/>
                  <a:gd name="connsiteX3" fmla="*/ 825413 w 928869"/>
                  <a:gd name="connsiteY3" fmla="*/ 0 h 838201"/>
                  <a:gd name="connsiteX4" fmla="*/ 909233 w 928869"/>
                  <a:gd name="connsiteY4" fmla="*/ 838201 h 838201"/>
                  <a:gd name="connsiteX5" fmla="*/ 597408 w 928869"/>
                  <a:gd name="connsiteY5" fmla="*/ 495300 h 838201"/>
                  <a:gd name="connsiteX0" fmla="*/ 597408 w 928869"/>
                  <a:gd name="connsiteY0" fmla="*/ 547676 h 890577"/>
                  <a:gd name="connsiteX1" fmla="*/ 0 w 928869"/>
                  <a:gd name="connsiteY1" fmla="*/ 319076 h 890577"/>
                  <a:gd name="connsiteX2" fmla="*/ 228092 w 928869"/>
                  <a:gd name="connsiteY2" fmla="*/ 113336 h 890577"/>
                  <a:gd name="connsiteX3" fmla="*/ 825413 w 928869"/>
                  <a:gd name="connsiteY3" fmla="*/ 52376 h 890577"/>
                  <a:gd name="connsiteX4" fmla="*/ 909233 w 928869"/>
                  <a:gd name="connsiteY4" fmla="*/ 890577 h 890577"/>
                  <a:gd name="connsiteX5" fmla="*/ 597408 w 928869"/>
                  <a:gd name="connsiteY5" fmla="*/ 547676 h 890577"/>
                  <a:gd name="connsiteX0" fmla="*/ 597408 w 928869"/>
                  <a:gd name="connsiteY0" fmla="*/ 517031 h 859932"/>
                  <a:gd name="connsiteX1" fmla="*/ 0 w 928869"/>
                  <a:gd name="connsiteY1" fmla="*/ 288431 h 859932"/>
                  <a:gd name="connsiteX2" fmla="*/ 228092 w 928869"/>
                  <a:gd name="connsiteY2" fmla="*/ 82691 h 859932"/>
                  <a:gd name="connsiteX3" fmla="*/ 825413 w 928869"/>
                  <a:gd name="connsiteY3" fmla="*/ 62371 h 859932"/>
                  <a:gd name="connsiteX4" fmla="*/ 909233 w 928869"/>
                  <a:gd name="connsiteY4" fmla="*/ 859932 h 859932"/>
                  <a:gd name="connsiteX5" fmla="*/ 597408 w 928869"/>
                  <a:gd name="connsiteY5" fmla="*/ 517031 h 859932"/>
                  <a:gd name="connsiteX0" fmla="*/ 597408 w 928869"/>
                  <a:gd name="connsiteY0" fmla="*/ 496806 h 839707"/>
                  <a:gd name="connsiteX1" fmla="*/ 0 w 928869"/>
                  <a:gd name="connsiteY1" fmla="*/ 268206 h 839707"/>
                  <a:gd name="connsiteX2" fmla="*/ 228092 w 928869"/>
                  <a:gd name="connsiteY2" fmla="*/ 62466 h 839707"/>
                  <a:gd name="connsiteX3" fmla="*/ 825413 w 928869"/>
                  <a:gd name="connsiteY3" fmla="*/ 42146 h 839707"/>
                  <a:gd name="connsiteX4" fmla="*/ 909233 w 928869"/>
                  <a:gd name="connsiteY4" fmla="*/ 839707 h 839707"/>
                  <a:gd name="connsiteX5" fmla="*/ 597408 w 928869"/>
                  <a:gd name="connsiteY5" fmla="*/ 496806 h 839707"/>
                  <a:gd name="connsiteX0" fmla="*/ 597408 w 928869"/>
                  <a:gd name="connsiteY0" fmla="*/ 458604 h 801505"/>
                  <a:gd name="connsiteX1" fmla="*/ 0 w 928869"/>
                  <a:gd name="connsiteY1" fmla="*/ 230004 h 801505"/>
                  <a:gd name="connsiteX2" fmla="*/ 228092 w 928869"/>
                  <a:gd name="connsiteY2" fmla="*/ 24264 h 801505"/>
                  <a:gd name="connsiteX3" fmla="*/ 825413 w 928869"/>
                  <a:gd name="connsiteY3" fmla="*/ 3944 h 801505"/>
                  <a:gd name="connsiteX4" fmla="*/ 909233 w 928869"/>
                  <a:gd name="connsiteY4" fmla="*/ 801505 h 801505"/>
                  <a:gd name="connsiteX5" fmla="*/ 597408 w 928869"/>
                  <a:gd name="connsiteY5" fmla="*/ 458604 h 801505"/>
                  <a:gd name="connsiteX0" fmla="*/ 597408 w 928869"/>
                  <a:gd name="connsiteY0" fmla="*/ 458604 h 801505"/>
                  <a:gd name="connsiteX1" fmla="*/ 0 w 928869"/>
                  <a:gd name="connsiteY1" fmla="*/ 230004 h 801505"/>
                  <a:gd name="connsiteX2" fmla="*/ 228092 w 928869"/>
                  <a:gd name="connsiteY2" fmla="*/ 24264 h 801505"/>
                  <a:gd name="connsiteX3" fmla="*/ 825413 w 928869"/>
                  <a:gd name="connsiteY3" fmla="*/ 3944 h 801505"/>
                  <a:gd name="connsiteX4" fmla="*/ 909233 w 928869"/>
                  <a:gd name="connsiteY4" fmla="*/ 801505 h 801505"/>
                  <a:gd name="connsiteX5" fmla="*/ 597408 w 928869"/>
                  <a:gd name="connsiteY5" fmla="*/ 458604 h 801505"/>
                  <a:gd name="connsiteX0" fmla="*/ 597408 w 918471"/>
                  <a:gd name="connsiteY0" fmla="*/ 458604 h 801505"/>
                  <a:gd name="connsiteX1" fmla="*/ 0 w 918471"/>
                  <a:gd name="connsiteY1" fmla="*/ 230004 h 801505"/>
                  <a:gd name="connsiteX2" fmla="*/ 228092 w 918471"/>
                  <a:gd name="connsiteY2" fmla="*/ 24264 h 801505"/>
                  <a:gd name="connsiteX3" fmla="*/ 825413 w 918471"/>
                  <a:gd name="connsiteY3" fmla="*/ 3944 h 801505"/>
                  <a:gd name="connsiteX4" fmla="*/ 740738 w 918471"/>
                  <a:gd name="connsiteY4" fmla="*/ 218933 h 801505"/>
                  <a:gd name="connsiteX5" fmla="*/ 909233 w 918471"/>
                  <a:gd name="connsiteY5" fmla="*/ 801505 h 801505"/>
                  <a:gd name="connsiteX6" fmla="*/ 597408 w 918471"/>
                  <a:gd name="connsiteY6" fmla="*/ 458604 h 801505"/>
                  <a:gd name="connsiteX0" fmla="*/ 597408 w 916087"/>
                  <a:gd name="connsiteY0" fmla="*/ 458604 h 801505"/>
                  <a:gd name="connsiteX1" fmla="*/ 0 w 916087"/>
                  <a:gd name="connsiteY1" fmla="*/ 230004 h 801505"/>
                  <a:gd name="connsiteX2" fmla="*/ 228092 w 916087"/>
                  <a:gd name="connsiteY2" fmla="*/ 24264 h 801505"/>
                  <a:gd name="connsiteX3" fmla="*/ 825413 w 916087"/>
                  <a:gd name="connsiteY3" fmla="*/ 3944 h 801505"/>
                  <a:gd name="connsiteX4" fmla="*/ 654378 w 916087"/>
                  <a:gd name="connsiteY4" fmla="*/ 213853 h 801505"/>
                  <a:gd name="connsiteX5" fmla="*/ 909233 w 916087"/>
                  <a:gd name="connsiteY5" fmla="*/ 801505 h 801505"/>
                  <a:gd name="connsiteX6" fmla="*/ 597408 w 916087"/>
                  <a:gd name="connsiteY6" fmla="*/ 458604 h 801505"/>
                  <a:gd name="connsiteX0" fmla="*/ 597408 w 916087"/>
                  <a:gd name="connsiteY0" fmla="*/ 458604 h 801505"/>
                  <a:gd name="connsiteX1" fmla="*/ 0 w 916087"/>
                  <a:gd name="connsiteY1" fmla="*/ 230004 h 801505"/>
                  <a:gd name="connsiteX2" fmla="*/ 228092 w 916087"/>
                  <a:gd name="connsiteY2" fmla="*/ 24264 h 801505"/>
                  <a:gd name="connsiteX3" fmla="*/ 728893 w 916087"/>
                  <a:gd name="connsiteY3" fmla="*/ 3944 h 801505"/>
                  <a:gd name="connsiteX4" fmla="*/ 654378 w 916087"/>
                  <a:gd name="connsiteY4" fmla="*/ 213853 h 801505"/>
                  <a:gd name="connsiteX5" fmla="*/ 909233 w 916087"/>
                  <a:gd name="connsiteY5" fmla="*/ 801505 h 801505"/>
                  <a:gd name="connsiteX6" fmla="*/ 597408 w 916087"/>
                  <a:gd name="connsiteY6" fmla="*/ 458604 h 801505"/>
                  <a:gd name="connsiteX0" fmla="*/ 597408 w 916087"/>
                  <a:gd name="connsiteY0" fmla="*/ 469900 h 812801"/>
                  <a:gd name="connsiteX1" fmla="*/ 0 w 916087"/>
                  <a:gd name="connsiteY1" fmla="*/ 241300 h 812801"/>
                  <a:gd name="connsiteX2" fmla="*/ 228092 w 916087"/>
                  <a:gd name="connsiteY2" fmla="*/ 35560 h 812801"/>
                  <a:gd name="connsiteX3" fmla="*/ 713653 w 916087"/>
                  <a:gd name="connsiteY3" fmla="*/ 0 h 812801"/>
                  <a:gd name="connsiteX4" fmla="*/ 654378 w 916087"/>
                  <a:gd name="connsiteY4" fmla="*/ 225149 h 812801"/>
                  <a:gd name="connsiteX5" fmla="*/ 909233 w 916087"/>
                  <a:gd name="connsiteY5" fmla="*/ 812801 h 812801"/>
                  <a:gd name="connsiteX6" fmla="*/ 597408 w 916087"/>
                  <a:gd name="connsiteY6" fmla="*/ 469900 h 812801"/>
                  <a:gd name="connsiteX0" fmla="*/ 597408 w 1126775"/>
                  <a:gd name="connsiteY0" fmla="*/ 469900 h 477521"/>
                  <a:gd name="connsiteX1" fmla="*/ 0 w 1126775"/>
                  <a:gd name="connsiteY1" fmla="*/ 241300 h 477521"/>
                  <a:gd name="connsiteX2" fmla="*/ 228092 w 1126775"/>
                  <a:gd name="connsiteY2" fmla="*/ 35560 h 477521"/>
                  <a:gd name="connsiteX3" fmla="*/ 713653 w 1126775"/>
                  <a:gd name="connsiteY3" fmla="*/ 0 h 477521"/>
                  <a:gd name="connsiteX4" fmla="*/ 654378 w 1126775"/>
                  <a:gd name="connsiteY4" fmla="*/ 225149 h 477521"/>
                  <a:gd name="connsiteX5" fmla="*/ 1122593 w 1126775"/>
                  <a:gd name="connsiteY5" fmla="*/ 477521 h 477521"/>
                  <a:gd name="connsiteX6" fmla="*/ 597408 w 1126775"/>
                  <a:gd name="connsiteY6" fmla="*/ 469900 h 477521"/>
                  <a:gd name="connsiteX0" fmla="*/ 597408 w 1323783"/>
                  <a:gd name="connsiteY0" fmla="*/ 469900 h 469900"/>
                  <a:gd name="connsiteX1" fmla="*/ 0 w 1323783"/>
                  <a:gd name="connsiteY1" fmla="*/ 241300 h 469900"/>
                  <a:gd name="connsiteX2" fmla="*/ 228092 w 1323783"/>
                  <a:gd name="connsiteY2" fmla="*/ 35560 h 469900"/>
                  <a:gd name="connsiteX3" fmla="*/ 713653 w 1323783"/>
                  <a:gd name="connsiteY3" fmla="*/ 0 h 469900"/>
                  <a:gd name="connsiteX4" fmla="*/ 654378 w 1323783"/>
                  <a:gd name="connsiteY4" fmla="*/ 225149 h 469900"/>
                  <a:gd name="connsiteX5" fmla="*/ 1320713 w 1323783"/>
                  <a:gd name="connsiteY5" fmla="*/ 431801 h 469900"/>
                  <a:gd name="connsiteX6" fmla="*/ 597408 w 1323783"/>
                  <a:gd name="connsiteY6" fmla="*/ 469900 h 469900"/>
                  <a:gd name="connsiteX0" fmla="*/ 597408 w 1384511"/>
                  <a:gd name="connsiteY0" fmla="*/ 469900 h 469900"/>
                  <a:gd name="connsiteX1" fmla="*/ 0 w 1384511"/>
                  <a:gd name="connsiteY1" fmla="*/ 241300 h 469900"/>
                  <a:gd name="connsiteX2" fmla="*/ 228092 w 1384511"/>
                  <a:gd name="connsiteY2" fmla="*/ 35560 h 469900"/>
                  <a:gd name="connsiteX3" fmla="*/ 713653 w 1384511"/>
                  <a:gd name="connsiteY3" fmla="*/ 0 h 469900"/>
                  <a:gd name="connsiteX4" fmla="*/ 654378 w 1384511"/>
                  <a:gd name="connsiteY4" fmla="*/ 225149 h 469900"/>
                  <a:gd name="connsiteX5" fmla="*/ 1381673 w 1384511"/>
                  <a:gd name="connsiteY5" fmla="*/ 447041 h 469900"/>
                  <a:gd name="connsiteX6" fmla="*/ 597408 w 13845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92508 w 1379611"/>
                  <a:gd name="connsiteY0" fmla="*/ 469900 h 469900"/>
                  <a:gd name="connsiteX1" fmla="*/ 0 w 1379611"/>
                  <a:gd name="connsiteY1" fmla="*/ 466805 h 469900"/>
                  <a:gd name="connsiteX2" fmla="*/ 223192 w 1379611"/>
                  <a:gd name="connsiteY2" fmla="*/ 35560 h 469900"/>
                  <a:gd name="connsiteX3" fmla="*/ 708753 w 1379611"/>
                  <a:gd name="connsiteY3" fmla="*/ 0 h 469900"/>
                  <a:gd name="connsiteX4" fmla="*/ 649478 w 1379611"/>
                  <a:gd name="connsiteY4" fmla="*/ 225149 h 469900"/>
                  <a:gd name="connsiteX5" fmla="*/ 1376773 w 1379611"/>
                  <a:gd name="connsiteY5" fmla="*/ 447041 h 469900"/>
                  <a:gd name="connsiteX6" fmla="*/ 592508 w 1379611"/>
                  <a:gd name="connsiteY6" fmla="*/ 469900 h 469900"/>
                  <a:gd name="connsiteX0" fmla="*/ 526230 w 1313333"/>
                  <a:gd name="connsiteY0" fmla="*/ 469900 h 469900"/>
                  <a:gd name="connsiteX1" fmla="*/ -1 w 1313333"/>
                  <a:gd name="connsiteY1" fmla="*/ 469262 h 469900"/>
                  <a:gd name="connsiteX2" fmla="*/ 156914 w 1313333"/>
                  <a:gd name="connsiteY2" fmla="*/ 35560 h 469900"/>
                  <a:gd name="connsiteX3" fmla="*/ 642475 w 1313333"/>
                  <a:gd name="connsiteY3" fmla="*/ 0 h 469900"/>
                  <a:gd name="connsiteX4" fmla="*/ 583200 w 1313333"/>
                  <a:gd name="connsiteY4" fmla="*/ 225149 h 469900"/>
                  <a:gd name="connsiteX5" fmla="*/ 1310495 w 1313333"/>
                  <a:gd name="connsiteY5" fmla="*/ 447041 h 469900"/>
                  <a:gd name="connsiteX6" fmla="*/ 526230 w 1313333"/>
                  <a:gd name="connsiteY6" fmla="*/ 469900 h 469900"/>
                  <a:gd name="connsiteX0" fmla="*/ 531894 w 1318997"/>
                  <a:gd name="connsiteY0" fmla="*/ 469900 h 469900"/>
                  <a:gd name="connsiteX1" fmla="*/ 5663 w 1318997"/>
                  <a:gd name="connsiteY1" fmla="*/ 469262 h 469900"/>
                  <a:gd name="connsiteX2" fmla="*/ 162578 w 1318997"/>
                  <a:gd name="connsiteY2" fmla="*/ 35560 h 469900"/>
                  <a:gd name="connsiteX3" fmla="*/ 648139 w 1318997"/>
                  <a:gd name="connsiteY3" fmla="*/ 0 h 469900"/>
                  <a:gd name="connsiteX4" fmla="*/ 588864 w 1318997"/>
                  <a:gd name="connsiteY4" fmla="*/ 225149 h 469900"/>
                  <a:gd name="connsiteX5" fmla="*/ 1316159 w 1318997"/>
                  <a:gd name="connsiteY5" fmla="*/ 447041 h 469900"/>
                  <a:gd name="connsiteX6" fmla="*/ 531894 w 1318997"/>
                  <a:gd name="connsiteY6" fmla="*/ 469900 h 469900"/>
                  <a:gd name="connsiteX0" fmla="*/ 526230 w 1313333"/>
                  <a:gd name="connsiteY0" fmla="*/ 469900 h 469900"/>
                  <a:gd name="connsiteX1" fmla="*/ -1 w 1313333"/>
                  <a:gd name="connsiteY1" fmla="*/ 469262 h 469900"/>
                  <a:gd name="connsiteX2" fmla="*/ 156914 w 1313333"/>
                  <a:gd name="connsiteY2" fmla="*/ 35560 h 469900"/>
                  <a:gd name="connsiteX3" fmla="*/ 642475 w 1313333"/>
                  <a:gd name="connsiteY3" fmla="*/ 0 h 469900"/>
                  <a:gd name="connsiteX4" fmla="*/ 583200 w 1313333"/>
                  <a:gd name="connsiteY4" fmla="*/ 225149 h 469900"/>
                  <a:gd name="connsiteX5" fmla="*/ 1310495 w 1313333"/>
                  <a:gd name="connsiteY5" fmla="*/ 447041 h 469900"/>
                  <a:gd name="connsiteX6" fmla="*/ 526230 w 1313333"/>
                  <a:gd name="connsiteY6" fmla="*/ 469900 h 469900"/>
                  <a:gd name="connsiteX0" fmla="*/ 527326 w 1314429"/>
                  <a:gd name="connsiteY0" fmla="*/ 469900 h 469900"/>
                  <a:gd name="connsiteX1" fmla="*/ 1095 w 1314429"/>
                  <a:gd name="connsiteY1" fmla="*/ 469262 h 469900"/>
                  <a:gd name="connsiteX2" fmla="*/ 158010 w 1314429"/>
                  <a:gd name="connsiteY2" fmla="*/ 35560 h 469900"/>
                  <a:gd name="connsiteX3" fmla="*/ 643571 w 1314429"/>
                  <a:gd name="connsiteY3" fmla="*/ 0 h 469900"/>
                  <a:gd name="connsiteX4" fmla="*/ 584296 w 1314429"/>
                  <a:gd name="connsiteY4" fmla="*/ 225149 h 469900"/>
                  <a:gd name="connsiteX5" fmla="*/ 1311591 w 1314429"/>
                  <a:gd name="connsiteY5" fmla="*/ 447041 h 469900"/>
                  <a:gd name="connsiteX6" fmla="*/ 527326 w 1314429"/>
                  <a:gd name="connsiteY6" fmla="*/ 469900 h 469900"/>
                  <a:gd name="connsiteX0" fmla="*/ 527326 w 1314429"/>
                  <a:gd name="connsiteY0" fmla="*/ 469900 h 469900"/>
                  <a:gd name="connsiteX1" fmla="*/ 1095 w 1314429"/>
                  <a:gd name="connsiteY1" fmla="*/ 469262 h 469900"/>
                  <a:gd name="connsiteX2" fmla="*/ 158010 w 1314429"/>
                  <a:gd name="connsiteY2" fmla="*/ 35560 h 469900"/>
                  <a:gd name="connsiteX3" fmla="*/ 643571 w 1314429"/>
                  <a:gd name="connsiteY3" fmla="*/ 0 h 469900"/>
                  <a:gd name="connsiteX4" fmla="*/ 584296 w 1314429"/>
                  <a:gd name="connsiteY4" fmla="*/ 225149 h 469900"/>
                  <a:gd name="connsiteX5" fmla="*/ 1311591 w 1314429"/>
                  <a:gd name="connsiteY5" fmla="*/ 447041 h 469900"/>
                  <a:gd name="connsiteX6" fmla="*/ 527326 w 1314429"/>
                  <a:gd name="connsiteY6" fmla="*/ 469900 h 469900"/>
                  <a:gd name="connsiteX0" fmla="*/ 565024 w 1352127"/>
                  <a:gd name="connsiteY0" fmla="*/ 469900 h 469900"/>
                  <a:gd name="connsiteX1" fmla="*/ 38793 w 1352127"/>
                  <a:gd name="connsiteY1" fmla="*/ 469262 h 469900"/>
                  <a:gd name="connsiteX2" fmla="*/ 195708 w 1352127"/>
                  <a:gd name="connsiteY2" fmla="*/ 35560 h 469900"/>
                  <a:gd name="connsiteX3" fmla="*/ 681269 w 1352127"/>
                  <a:gd name="connsiteY3" fmla="*/ 0 h 469900"/>
                  <a:gd name="connsiteX4" fmla="*/ 621994 w 1352127"/>
                  <a:gd name="connsiteY4" fmla="*/ 225149 h 469900"/>
                  <a:gd name="connsiteX5" fmla="*/ 1349289 w 1352127"/>
                  <a:gd name="connsiteY5" fmla="*/ 447041 h 469900"/>
                  <a:gd name="connsiteX6" fmla="*/ 565024 w 1352127"/>
                  <a:gd name="connsiteY6" fmla="*/ 469900 h 469900"/>
                  <a:gd name="connsiteX0" fmla="*/ 565024 w 1352127"/>
                  <a:gd name="connsiteY0" fmla="*/ 469900 h 469900"/>
                  <a:gd name="connsiteX1" fmla="*/ 38793 w 1352127"/>
                  <a:gd name="connsiteY1" fmla="*/ 469262 h 469900"/>
                  <a:gd name="connsiteX2" fmla="*/ 195708 w 1352127"/>
                  <a:gd name="connsiteY2" fmla="*/ 35560 h 469900"/>
                  <a:gd name="connsiteX3" fmla="*/ 681269 w 1352127"/>
                  <a:gd name="connsiteY3" fmla="*/ 0 h 469900"/>
                  <a:gd name="connsiteX4" fmla="*/ 621994 w 1352127"/>
                  <a:gd name="connsiteY4" fmla="*/ 225149 h 469900"/>
                  <a:gd name="connsiteX5" fmla="*/ 1349289 w 1352127"/>
                  <a:gd name="connsiteY5" fmla="*/ 447041 h 469900"/>
                  <a:gd name="connsiteX6" fmla="*/ 565024 w 1352127"/>
                  <a:gd name="connsiteY6" fmla="*/ 469900 h 469900"/>
                  <a:gd name="connsiteX0" fmla="*/ 565024 w 1352127"/>
                  <a:gd name="connsiteY0" fmla="*/ 469900 h 469900"/>
                  <a:gd name="connsiteX1" fmla="*/ 38793 w 1352127"/>
                  <a:gd name="connsiteY1" fmla="*/ 469262 h 469900"/>
                  <a:gd name="connsiteX2" fmla="*/ 195708 w 1352127"/>
                  <a:gd name="connsiteY2" fmla="*/ 35560 h 469900"/>
                  <a:gd name="connsiteX3" fmla="*/ 681269 w 1352127"/>
                  <a:gd name="connsiteY3" fmla="*/ 0 h 469900"/>
                  <a:gd name="connsiteX4" fmla="*/ 621994 w 1352127"/>
                  <a:gd name="connsiteY4" fmla="*/ 225149 h 469900"/>
                  <a:gd name="connsiteX5" fmla="*/ 1349289 w 1352127"/>
                  <a:gd name="connsiteY5" fmla="*/ 447041 h 469900"/>
                  <a:gd name="connsiteX6" fmla="*/ 565024 w 1352127"/>
                  <a:gd name="connsiteY6" fmla="*/ 469900 h 469900"/>
                  <a:gd name="connsiteX0" fmla="*/ 565024 w 1352127"/>
                  <a:gd name="connsiteY0" fmla="*/ 488532 h 488532"/>
                  <a:gd name="connsiteX1" fmla="*/ 38793 w 1352127"/>
                  <a:gd name="connsiteY1" fmla="*/ 487894 h 488532"/>
                  <a:gd name="connsiteX2" fmla="*/ 195708 w 1352127"/>
                  <a:gd name="connsiteY2" fmla="*/ 54192 h 488532"/>
                  <a:gd name="connsiteX3" fmla="*/ 681269 w 1352127"/>
                  <a:gd name="connsiteY3" fmla="*/ 18632 h 488532"/>
                  <a:gd name="connsiteX4" fmla="*/ 621994 w 1352127"/>
                  <a:gd name="connsiteY4" fmla="*/ 243781 h 488532"/>
                  <a:gd name="connsiteX5" fmla="*/ 1349289 w 1352127"/>
                  <a:gd name="connsiteY5" fmla="*/ 465673 h 488532"/>
                  <a:gd name="connsiteX6" fmla="*/ 565024 w 1352127"/>
                  <a:gd name="connsiteY6" fmla="*/ 488532 h 488532"/>
                  <a:gd name="connsiteX0" fmla="*/ 563113 w 1350216"/>
                  <a:gd name="connsiteY0" fmla="*/ 488532 h 488532"/>
                  <a:gd name="connsiteX1" fmla="*/ 36882 w 1350216"/>
                  <a:gd name="connsiteY1" fmla="*/ 487894 h 488532"/>
                  <a:gd name="connsiteX2" fmla="*/ 193797 w 1350216"/>
                  <a:gd name="connsiteY2" fmla="*/ 54192 h 488532"/>
                  <a:gd name="connsiteX3" fmla="*/ 679358 w 1350216"/>
                  <a:gd name="connsiteY3" fmla="*/ 18632 h 488532"/>
                  <a:gd name="connsiteX4" fmla="*/ 620083 w 1350216"/>
                  <a:gd name="connsiteY4" fmla="*/ 243781 h 488532"/>
                  <a:gd name="connsiteX5" fmla="*/ 1347378 w 1350216"/>
                  <a:gd name="connsiteY5" fmla="*/ 465673 h 488532"/>
                  <a:gd name="connsiteX6" fmla="*/ 563113 w 1350216"/>
                  <a:gd name="connsiteY6" fmla="*/ 488532 h 488532"/>
                  <a:gd name="connsiteX0" fmla="*/ 582566 w 1369669"/>
                  <a:gd name="connsiteY0" fmla="*/ 480367 h 480367"/>
                  <a:gd name="connsiteX1" fmla="*/ 56335 w 1369669"/>
                  <a:gd name="connsiteY1" fmla="*/ 479729 h 480367"/>
                  <a:gd name="connsiteX2" fmla="*/ 213250 w 1369669"/>
                  <a:gd name="connsiteY2" fmla="*/ 46027 h 480367"/>
                  <a:gd name="connsiteX3" fmla="*/ 698811 w 1369669"/>
                  <a:gd name="connsiteY3" fmla="*/ 10467 h 480367"/>
                  <a:gd name="connsiteX4" fmla="*/ 639536 w 1369669"/>
                  <a:gd name="connsiteY4" fmla="*/ 235616 h 480367"/>
                  <a:gd name="connsiteX5" fmla="*/ 1366831 w 1369669"/>
                  <a:gd name="connsiteY5" fmla="*/ 457508 h 480367"/>
                  <a:gd name="connsiteX6" fmla="*/ 582566 w 1369669"/>
                  <a:gd name="connsiteY6" fmla="*/ 480367 h 480367"/>
                  <a:gd name="connsiteX0" fmla="*/ 599986 w 1387089"/>
                  <a:gd name="connsiteY0" fmla="*/ 477952 h 477952"/>
                  <a:gd name="connsiteX1" fmla="*/ 73755 w 1387089"/>
                  <a:gd name="connsiteY1" fmla="*/ 477314 h 477952"/>
                  <a:gd name="connsiteX2" fmla="*/ 230670 w 1387089"/>
                  <a:gd name="connsiteY2" fmla="*/ 43612 h 477952"/>
                  <a:gd name="connsiteX3" fmla="*/ 716231 w 1387089"/>
                  <a:gd name="connsiteY3" fmla="*/ 8052 h 477952"/>
                  <a:gd name="connsiteX4" fmla="*/ 656956 w 1387089"/>
                  <a:gd name="connsiteY4" fmla="*/ 233201 h 477952"/>
                  <a:gd name="connsiteX5" fmla="*/ 1384251 w 1387089"/>
                  <a:gd name="connsiteY5" fmla="*/ 455093 h 477952"/>
                  <a:gd name="connsiteX6" fmla="*/ 599986 w 1387089"/>
                  <a:gd name="connsiteY6" fmla="*/ 477952 h 477952"/>
                  <a:gd name="connsiteX0" fmla="*/ 590713 w 1377816"/>
                  <a:gd name="connsiteY0" fmla="*/ 469900 h 469900"/>
                  <a:gd name="connsiteX1" fmla="*/ 64482 w 1377816"/>
                  <a:gd name="connsiteY1" fmla="*/ 469262 h 469900"/>
                  <a:gd name="connsiteX2" fmla="*/ 221397 w 1377816"/>
                  <a:gd name="connsiteY2" fmla="*/ 35560 h 469900"/>
                  <a:gd name="connsiteX3" fmla="*/ 706958 w 1377816"/>
                  <a:gd name="connsiteY3" fmla="*/ 0 h 469900"/>
                  <a:gd name="connsiteX4" fmla="*/ 647683 w 1377816"/>
                  <a:gd name="connsiteY4" fmla="*/ 225149 h 469900"/>
                  <a:gd name="connsiteX5" fmla="*/ 1374978 w 1377816"/>
                  <a:gd name="connsiteY5" fmla="*/ 447041 h 469900"/>
                  <a:gd name="connsiteX6" fmla="*/ 590713 w 1377816"/>
                  <a:gd name="connsiteY6" fmla="*/ 469900 h 469900"/>
                  <a:gd name="connsiteX0" fmla="*/ 590713 w 1377816"/>
                  <a:gd name="connsiteY0" fmla="*/ 469900 h 469900"/>
                  <a:gd name="connsiteX1" fmla="*/ 64482 w 1377816"/>
                  <a:gd name="connsiteY1" fmla="*/ 469262 h 469900"/>
                  <a:gd name="connsiteX2" fmla="*/ 221397 w 1377816"/>
                  <a:gd name="connsiteY2" fmla="*/ 35560 h 469900"/>
                  <a:gd name="connsiteX3" fmla="*/ 706958 w 1377816"/>
                  <a:gd name="connsiteY3" fmla="*/ 0 h 469900"/>
                  <a:gd name="connsiteX4" fmla="*/ 647683 w 1377816"/>
                  <a:gd name="connsiteY4" fmla="*/ 225149 h 469900"/>
                  <a:gd name="connsiteX5" fmla="*/ 1374978 w 1377816"/>
                  <a:gd name="connsiteY5" fmla="*/ 447041 h 469900"/>
                  <a:gd name="connsiteX6" fmla="*/ 590713 w 1377816"/>
                  <a:gd name="connsiteY6" fmla="*/ 469900 h 469900"/>
                  <a:gd name="connsiteX0" fmla="*/ 574957 w 1362060"/>
                  <a:gd name="connsiteY0" fmla="*/ 497549 h 497549"/>
                  <a:gd name="connsiteX1" fmla="*/ 48726 w 1362060"/>
                  <a:gd name="connsiteY1" fmla="*/ 496911 h 497549"/>
                  <a:gd name="connsiteX2" fmla="*/ 280268 w 1362060"/>
                  <a:gd name="connsiteY2" fmla="*/ 19517 h 497549"/>
                  <a:gd name="connsiteX3" fmla="*/ 691202 w 1362060"/>
                  <a:gd name="connsiteY3" fmla="*/ 27649 h 497549"/>
                  <a:gd name="connsiteX4" fmla="*/ 631927 w 1362060"/>
                  <a:gd name="connsiteY4" fmla="*/ 252798 h 497549"/>
                  <a:gd name="connsiteX5" fmla="*/ 1359222 w 1362060"/>
                  <a:gd name="connsiteY5" fmla="*/ 474690 h 497549"/>
                  <a:gd name="connsiteX6" fmla="*/ 574957 w 1362060"/>
                  <a:gd name="connsiteY6" fmla="*/ 497549 h 497549"/>
                  <a:gd name="connsiteX0" fmla="*/ 572313 w 1359416"/>
                  <a:gd name="connsiteY0" fmla="*/ 493396 h 493396"/>
                  <a:gd name="connsiteX1" fmla="*/ 46082 w 1359416"/>
                  <a:gd name="connsiteY1" fmla="*/ 492758 h 493396"/>
                  <a:gd name="connsiteX2" fmla="*/ 294277 w 1359416"/>
                  <a:gd name="connsiteY2" fmla="*/ 20577 h 493396"/>
                  <a:gd name="connsiteX3" fmla="*/ 688558 w 1359416"/>
                  <a:gd name="connsiteY3" fmla="*/ 23496 h 493396"/>
                  <a:gd name="connsiteX4" fmla="*/ 629283 w 1359416"/>
                  <a:gd name="connsiteY4" fmla="*/ 248645 h 493396"/>
                  <a:gd name="connsiteX5" fmla="*/ 1356578 w 1359416"/>
                  <a:gd name="connsiteY5" fmla="*/ 470537 h 493396"/>
                  <a:gd name="connsiteX6" fmla="*/ 572313 w 1359416"/>
                  <a:gd name="connsiteY6" fmla="*/ 493396 h 493396"/>
                  <a:gd name="connsiteX0" fmla="*/ 572313 w 1359416"/>
                  <a:gd name="connsiteY0" fmla="*/ 517543 h 517543"/>
                  <a:gd name="connsiteX1" fmla="*/ 46082 w 1359416"/>
                  <a:gd name="connsiteY1" fmla="*/ 516905 h 517543"/>
                  <a:gd name="connsiteX2" fmla="*/ 294277 w 1359416"/>
                  <a:gd name="connsiteY2" fmla="*/ 44724 h 517543"/>
                  <a:gd name="connsiteX3" fmla="*/ 688558 w 1359416"/>
                  <a:gd name="connsiteY3" fmla="*/ 47643 h 517543"/>
                  <a:gd name="connsiteX4" fmla="*/ 629283 w 1359416"/>
                  <a:gd name="connsiteY4" fmla="*/ 272792 h 517543"/>
                  <a:gd name="connsiteX5" fmla="*/ 1356578 w 1359416"/>
                  <a:gd name="connsiteY5" fmla="*/ 494684 h 517543"/>
                  <a:gd name="connsiteX6" fmla="*/ 572313 w 1359416"/>
                  <a:gd name="connsiteY6" fmla="*/ 517543 h 517543"/>
                  <a:gd name="connsiteX0" fmla="*/ 561366 w 1348469"/>
                  <a:gd name="connsiteY0" fmla="*/ 527922 h 527922"/>
                  <a:gd name="connsiteX1" fmla="*/ 35135 w 1348469"/>
                  <a:gd name="connsiteY1" fmla="*/ 527284 h 527922"/>
                  <a:gd name="connsiteX2" fmla="*/ 283330 w 1348469"/>
                  <a:gd name="connsiteY2" fmla="*/ 55103 h 527922"/>
                  <a:gd name="connsiteX3" fmla="*/ 714392 w 1348469"/>
                  <a:gd name="connsiteY3" fmla="*/ 57344 h 527922"/>
                  <a:gd name="connsiteX4" fmla="*/ 618336 w 1348469"/>
                  <a:gd name="connsiteY4" fmla="*/ 283171 h 527922"/>
                  <a:gd name="connsiteX5" fmla="*/ 1345631 w 1348469"/>
                  <a:gd name="connsiteY5" fmla="*/ 505063 h 527922"/>
                  <a:gd name="connsiteX6" fmla="*/ 561366 w 1348469"/>
                  <a:gd name="connsiteY6" fmla="*/ 527922 h 527922"/>
                  <a:gd name="connsiteX0" fmla="*/ 561366 w 1348469"/>
                  <a:gd name="connsiteY0" fmla="*/ 517082 h 517082"/>
                  <a:gd name="connsiteX1" fmla="*/ 35135 w 1348469"/>
                  <a:gd name="connsiteY1" fmla="*/ 516444 h 517082"/>
                  <a:gd name="connsiteX2" fmla="*/ 283330 w 1348469"/>
                  <a:gd name="connsiteY2" fmla="*/ 44263 h 517082"/>
                  <a:gd name="connsiteX3" fmla="*/ 714392 w 1348469"/>
                  <a:gd name="connsiteY3" fmla="*/ 46504 h 517082"/>
                  <a:gd name="connsiteX4" fmla="*/ 618336 w 1348469"/>
                  <a:gd name="connsiteY4" fmla="*/ 272331 h 517082"/>
                  <a:gd name="connsiteX5" fmla="*/ 1345631 w 1348469"/>
                  <a:gd name="connsiteY5" fmla="*/ 494223 h 517082"/>
                  <a:gd name="connsiteX6" fmla="*/ 561366 w 1348469"/>
                  <a:gd name="connsiteY6" fmla="*/ 517082 h 517082"/>
                  <a:gd name="connsiteX0" fmla="*/ 526230 w 1313333"/>
                  <a:gd name="connsiteY0" fmla="*/ 470578 h 470578"/>
                  <a:gd name="connsiteX1" fmla="*/ -1 w 1313333"/>
                  <a:gd name="connsiteY1" fmla="*/ 469940 h 470578"/>
                  <a:gd name="connsiteX2" fmla="*/ 679256 w 1313333"/>
                  <a:gd name="connsiteY2" fmla="*/ 0 h 470578"/>
                  <a:gd name="connsiteX3" fmla="*/ 583200 w 1313333"/>
                  <a:gd name="connsiteY3" fmla="*/ 225827 h 470578"/>
                  <a:gd name="connsiteX4" fmla="*/ 1310495 w 1313333"/>
                  <a:gd name="connsiteY4" fmla="*/ 447719 h 470578"/>
                  <a:gd name="connsiteX5" fmla="*/ 526230 w 1313333"/>
                  <a:gd name="connsiteY5" fmla="*/ 470578 h 470578"/>
                  <a:gd name="connsiteX0" fmla="*/ 526230 w 1313333"/>
                  <a:gd name="connsiteY0" fmla="*/ 470578 h 470578"/>
                  <a:gd name="connsiteX1" fmla="*/ -1 w 1313333"/>
                  <a:gd name="connsiteY1" fmla="*/ 469940 h 470578"/>
                  <a:gd name="connsiteX2" fmla="*/ 679256 w 1313333"/>
                  <a:gd name="connsiteY2" fmla="*/ 0 h 470578"/>
                  <a:gd name="connsiteX3" fmla="*/ 583200 w 1313333"/>
                  <a:gd name="connsiteY3" fmla="*/ 225827 h 470578"/>
                  <a:gd name="connsiteX4" fmla="*/ 1310495 w 1313333"/>
                  <a:gd name="connsiteY4" fmla="*/ 447719 h 470578"/>
                  <a:gd name="connsiteX5" fmla="*/ 526230 w 1313333"/>
                  <a:gd name="connsiteY5" fmla="*/ 470578 h 470578"/>
                  <a:gd name="connsiteX0" fmla="*/ 526230 w 1313333"/>
                  <a:gd name="connsiteY0" fmla="*/ 470578 h 470578"/>
                  <a:gd name="connsiteX1" fmla="*/ -1 w 1313333"/>
                  <a:gd name="connsiteY1" fmla="*/ 469940 h 470578"/>
                  <a:gd name="connsiteX2" fmla="*/ 679256 w 1313333"/>
                  <a:gd name="connsiteY2" fmla="*/ 0 h 470578"/>
                  <a:gd name="connsiteX3" fmla="*/ 583200 w 1313333"/>
                  <a:gd name="connsiteY3" fmla="*/ 225827 h 470578"/>
                  <a:gd name="connsiteX4" fmla="*/ 1310495 w 1313333"/>
                  <a:gd name="connsiteY4" fmla="*/ 447719 h 470578"/>
                  <a:gd name="connsiteX5" fmla="*/ 526230 w 1313333"/>
                  <a:gd name="connsiteY5" fmla="*/ 470578 h 470578"/>
                  <a:gd name="connsiteX0" fmla="*/ 526230 w 1313333"/>
                  <a:gd name="connsiteY0" fmla="*/ 488322 h 488322"/>
                  <a:gd name="connsiteX1" fmla="*/ -1 w 1313333"/>
                  <a:gd name="connsiteY1" fmla="*/ 487684 h 488322"/>
                  <a:gd name="connsiteX2" fmla="*/ 679256 w 1313333"/>
                  <a:gd name="connsiteY2" fmla="*/ 17744 h 488322"/>
                  <a:gd name="connsiteX3" fmla="*/ 583200 w 1313333"/>
                  <a:gd name="connsiteY3" fmla="*/ 243571 h 488322"/>
                  <a:gd name="connsiteX4" fmla="*/ 1310495 w 1313333"/>
                  <a:gd name="connsiteY4" fmla="*/ 465463 h 488322"/>
                  <a:gd name="connsiteX5" fmla="*/ 526230 w 1313333"/>
                  <a:gd name="connsiteY5" fmla="*/ 488322 h 488322"/>
                  <a:gd name="connsiteX0" fmla="*/ 526230 w 1313333"/>
                  <a:gd name="connsiteY0" fmla="*/ 498267 h 498267"/>
                  <a:gd name="connsiteX1" fmla="*/ -1 w 1313333"/>
                  <a:gd name="connsiteY1" fmla="*/ 497629 h 498267"/>
                  <a:gd name="connsiteX2" fmla="*/ 679256 w 1313333"/>
                  <a:gd name="connsiteY2" fmla="*/ 27689 h 498267"/>
                  <a:gd name="connsiteX3" fmla="*/ 583200 w 1313333"/>
                  <a:gd name="connsiteY3" fmla="*/ 253516 h 498267"/>
                  <a:gd name="connsiteX4" fmla="*/ 1310495 w 1313333"/>
                  <a:gd name="connsiteY4" fmla="*/ 475408 h 498267"/>
                  <a:gd name="connsiteX5" fmla="*/ 526230 w 1313333"/>
                  <a:gd name="connsiteY5" fmla="*/ 498267 h 498267"/>
                  <a:gd name="connsiteX0" fmla="*/ 526230 w 1313333"/>
                  <a:gd name="connsiteY0" fmla="*/ 550044 h 550044"/>
                  <a:gd name="connsiteX1" fmla="*/ -1 w 1313333"/>
                  <a:gd name="connsiteY1" fmla="*/ 549406 h 550044"/>
                  <a:gd name="connsiteX2" fmla="*/ 507168 w 1313333"/>
                  <a:gd name="connsiteY2" fmla="*/ 25602 h 550044"/>
                  <a:gd name="connsiteX3" fmla="*/ 583200 w 1313333"/>
                  <a:gd name="connsiteY3" fmla="*/ 305293 h 550044"/>
                  <a:gd name="connsiteX4" fmla="*/ 1310495 w 1313333"/>
                  <a:gd name="connsiteY4" fmla="*/ 527185 h 550044"/>
                  <a:gd name="connsiteX5" fmla="*/ 526230 w 1313333"/>
                  <a:gd name="connsiteY5" fmla="*/ 550044 h 550044"/>
                  <a:gd name="connsiteX0" fmla="*/ 526230 w 1313333"/>
                  <a:gd name="connsiteY0" fmla="*/ 472780 h 472780"/>
                  <a:gd name="connsiteX1" fmla="*/ -1 w 1313333"/>
                  <a:gd name="connsiteY1" fmla="*/ 472142 h 472780"/>
                  <a:gd name="connsiteX2" fmla="*/ 530725 w 1313333"/>
                  <a:gd name="connsiteY2" fmla="*/ 28855 h 472780"/>
                  <a:gd name="connsiteX3" fmla="*/ 583200 w 1313333"/>
                  <a:gd name="connsiteY3" fmla="*/ 228029 h 472780"/>
                  <a:gd name="connsiteX4" fmla="*/ 1310495 w 1313333"/>
                  <a:gd name="connsiteY4" fmla="*/ 449921 h 472780"/>
                  <a:gd name="connsiteX5" fmla="*/ 526230 w 1313333"/>
                  <a:gd name="connsiteY5" fmla="*/ 472780 h 472780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526230 w 1313333"/>
                  <a:gd name="connsiteY0" fmla="*/ 489342 h 489342"/>
                  <a:gd name="connsiteX1" fmla="*/ -1 w 1313333"/>
                  <a:gd name="connsiteY1" fmla="*/ 488704 h 489342"/>
                  <a:gd name="connsiteX2" fmla="*/ 572719 w 1313333"/>
                  <a:gd name="connsiteY2" fmla="*/ 28086 h 489342"/>
                  <a:gd name="connsiteX3" fmla="*/ 583200 w 1313333"/>
                  <a:gd name="connsiteY3" fmla="*/ 244591 h 489342"/>
                  <a:gd name="connsiteX4" fmla="*/ 1310495 w 1313333"/>
                  <a:gd name="connsiteY4" fmla="*/ 466483 h 489342"/>
                  <a:gd name="connsiteX5" fmla="*/ 526230 w 1313333"/>
                  <a:gd name="connsiteY5" fmla="*/ 489342 h 489342"/>
                  <a:gd name="connsiteX0" fmla="*/ 483558 w 1270661"/>
                  <a:gd name="connsiteY0" fmla="*/ 488530 h 507342"/>
                  <a:gd name="connsiteX1" fmla="*/ -1 w 1270661"/>
                  <a:gd name="connsiteY1" fmla="*/ 507342 h 507342"/>
                  <a:gd name="connsiteX2" fmla="*/ 530047 w 1270661"/>
                  <a:gd name="connsiteY2" fmla="*/ 27274 h 507342"/>
                  <a:gd name="connsiteX3" fmla="*/ 540528 w 1270661"/>
                  <a:gd name="connsiteY3" fmla="*/ 243779 h 507342"/>
                  <a:gd name="connsiteX4" fmla="*/ 1267823 w 1270661"/>
                  <a:gd name="connsiteY4" fmla="*/ 465671 h 507342"/>
                  <a:gd name="connsiteX5" fmla="*/ 483558 w 1270661"/>
                  <a:gd name="connsiteY5" fmla="*/ 488530 h 507342"/>
                  <a:gd name="connsiteX0" fmla="*/ 481143 w 1268246"/>
                  <a:gd name="connsiteY0" fmla="*/ 487754 h 537797"/>
                  <a:gd name="connsiteX1" fmla="*/ 0 w 1268246"/>
                  <a:gd name="connsiteY1" fmla="*/ 537797 h 537797"/>
                  <a:gd name="connsiteX2" fmla="*/ 527632 w 1268246"/>
                  <a:gd name="connsiteY2" fmla="*/ 26498 h 537797"/>
                  <a:gd name="connsiteX3" fmla="*/ 538113 w 1268246"/>
                  <a:gd name="connsiteY3" fmla="*/ 243003 h 537797"/>
                  <a:gd name="connsiteX4" fmla="*/ 1265408 w 1268246"/>
                  <a:gd name="connsiteY4" fmla="*/ 464895 h 537797"/>
                  <a:gd name="connsiteX5" fmla="*/ 481143 w 1268246"/>
                  <a:gd name="connsiteY5" fmla="*/ 487754 h 537797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  <a:gd name="connsiteX0" fmla="*/ 420080 w 1207183"/>
                  <a:gd name="connsiteY0" fmla="*/ 487754 h 556909"/>
                  <a:gd name="connsiteX1" fmla="*/ -1 w 1207183"/>
                  <a:gd name="connsiteY1" fmla="*/ 556908 h 556909"/>
                  <a:gd name="connsiteX2" fmla="*/ 466569 w 1207183"/>
                  <a:gd name="connsiteY2" fmla="*/ 26498 h 556909"/>
                  <a:gd name="connsiteX3" fmla="*/ 477050 w 1207183"/>
                  <a:gd name="connsiteY3" fmla="*/ 243003 h 556909"/>
                  <a:gd name="connsiteX4" fmla="*/ 1204345 w 1207183"/>
                  <a:gd name="connsiteY4" fmla="*/ 464895 h 556909"/>
                  <a:gd name="connsiteX5" fmla="*/ 420080 w 1207183"/>
                  <a:gd name="connsiteY5" fmla="*/ 487754 h 55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7183" h="556909">
                    <a:moveTo>
                      <a:pt x="420080" y="487754"/>
                    </a:moveTo>
                    <a:cubicBezTo>
                      <a:pt x="222577" y="486722"/>
                      <a:pt x="139444" y="85775"/>
                      <a:pt x="-1" y="556908"/>
                    </a:cubicBezTo>
                    <a:cubicBezTo>
                      <a:pt x="25503" y="478478"/>
                      <a:pt x="-62909" y="-129059"/>
                      <a:pt x="466569" y="26498"/>
                    </a:cubicBezTo>
                    <a:cubicBezTo>
                      <a:pt x="781710" y="-67879"/>
                      <a:pt x="463080" y="110076"/>
                      <a:pt x="477050" y="243003"/>
                    </a:cubicBezTo>
                    <a:cubicBezTo>
                      <a:pt x="491020" y="375930"/>
                      <a:pt x="1259560" y="463897"/>
                      <a:pt x="1204345" y="464895"/>
                    </a:cubicBezTo>
                    <a:lnTo>
                      <a:pt x="420080" y="48775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Oval 7"/>
            <p:cNvSpPr/>
            <p:nvPr/>
          </p:nvSpPr>
          <p:spPr>
            <a:xfrm rot="20320685">
              <a:off x="7120553" y="3932822"/>
              <a:ext cx="736591" cy="126541"/>
            </a:xfrm>
            <a:custGeom>
              <a:avLst/>
              <a:gdLst>
                <a:gd name="connsiteX0" fmla="*/ 223209 w 446418"/>
                <a:gd name="connsiteY0" fmla="*/ 0 h 237007"/>
                <a:gd name="connsiteX1" fmla="*/ 446418 w 446418"/>
                <a:gd name="connsiteY1" fmla="*/ 118504 h 237007"/>
                <a:gd name="connsiteX2" fmla="*/ 223209 w 446418"/>
                <a:gd name="connsiteY2" fmla="*/ 118504 h 237007"/>
                <a:gd name="connsiteX3" fmla="*/ 223209 w 446418"/>
                <a:gd name="connsiteY3" fmla="*/ 0 h 237007"/>
                <a:gd name="connsiteX0" fmla="*/ 223209 w 446418"/>
                <a:gd name="connsiteY0" fmla="*/ 0 h 237007"/>
                <a:gd name="connsiteX1" fmla="*/ 446418 w 446418"/>
                <a:gd name="connsiteY1" fmla="*/ 118504 h 237007"/>
                <a:gd name="connsiteX0" fmla="*/ 437435 w 660644"/>
                <a:gd name="connsiteY0" fmla="*/ 0 h 118504"/>
                <a:gd name="connsiteX1" fmla="*/ 660644 w 660644"/>
                <a:gd name="connsiteY1" fmla="*/ 118504 h 118504"/>
                <a:gd name="connsiteX2" fmla="*/ 437435 w 660644"/>
                <a:gd name="connsiteY2" fmla="*/ 118504 h 118504"/>
                <a:gd name="connsiteX3" fmla="*/ 437435 w 660644"/>
                <a:gd name="connsiteY3" fmla="*/ 0 h 118504"/>
                <a:gd name="connsiteX0" fmla="*/ 0 w 660644"/>
                <a:gd name="connsiteY0" fmla="*/ 62386 h 118504"/>
                <a:gd name="connsiteX1" fmla="*/ 660644 w 660644"/>
                <a:gd name="connsiteY1" fmla="*/ 118504 h 118504"/>
                <a:gd name="connsiteX0" fmla="*/ 437435 w 660644"/>
                <a:gd name="connsiteY0" fmla="*/ 16420 h 134924"/>
                <a:gd name="connsiteX1" fmla="*/ 660644 w 660644"/>
                <a:gd name="connsiteY1" fmla="*/ 134924 h 134924"/>
                <a:gd name="connsiteX2" fmla="*/ 437435 w 660644"/>
                <a:gd name="connsiteY2" fmla="*/ 134924 h 134924"/>
                <a:gd name="connsiteX3" fmla="*/ 437435 w 660644"/>
                <a:gd name="connsiteY3" fmla="*/ 16420 h 134924"/>
                <a:gd name="connsiteX0" fmla="*/ 0 w 660644"/>
                <a:gd name="connsiteY0" fmla="*/ 78806 h 134924"/>
                <a:gd name="connsiteX1" fmla="*/ 656843 w 660644"/>
                <a:gd name="connsiteY1" fmla="*/ 18922 h 134924"/>
                <a:gd name="connsiteX0" fmla="*/ 437435 w 660644"/>
                <a:gd name="connsiteY0" fmla="*/ 50898 h 169402"/>
                <a:gd name="connsiteX1" fmla="*/ 660644 w 660644"/>
                <a:gd name="connsiteY1" fmla="*/ 169402 h 169402"/>
                <a:gd name="connsiteX2" fmla="*/ 437435 w 660644"/>
                <a:gd name="connsiteY2" fmla="*/ 169402 h 169402"/>
                <a:gd name="connsiteX3" fmla="*/ 437435 w 660644"/>
                <a:gd name="connsiteY3" fmla="*/ 50898 h 169402"/>
                <a:gd name="connsiteX0" fmla="*/ 0 w 660644"/>
                <a:gd name="connsiteY0" fmla="*/ 113284 h 169402"/>
                <a:gd name="connsiteX1" fmla="*/ 622565 w 660644"/>
                <a:gd name="connsiteY1" fmla="*/ 15480 h 169402"/>
                <a:gd name="connsiteX0" fmla="*/ 437435 w 660644"/>
                <a:gd name="connsiteY0" fmla="*/ 52500 h 171004"/>
                <a:gd name="connsiteX1" fmla="*/ 660644 w 660644"/>
                <a:gd name="connsiteY1" fmla="*/ 171004 h 171004"/>
                <a:gd name="connsiteX2" fmla="*/ 437435 w 660644"/>
                <a:gd name="connsiteY2" fmla="*/ 171004 h 171004"/>
                <a:gd name="connsiteX3" fmla="*/ 437435 w 660644"/>
                <a:gd name="connsiteY3" fmla="*/ 52500 h 171004"/>
                <a:gd name="connsiteX0" fmla="*/ 0 w 660644"/>
                <a:gd name="connsiteY0" fmla="*/ 114886 h 171004"/>
                <a:gd name="connsiteX1" fmla="*/ 200774 w 660644"/>
                <a:gd name="connsiteY1" fmla="*/ 59347 h 171004"/>
                <a:gd name="connsiteX2" fmla="*/ 622565 w 660644"/>
                <a:gd name="connsiteY2" fmla="*/ 17082 h 171004"/>
                <a:gd name="connsiteX0" fmla="*/ 437435 w 660644"/>
                <a:gd name="connsiteY0" fmla="*/ 53816 h 172320"/>
                <a:gd name="connsiteX1" fmla="*/ 660644 w 660644"/>
                <a:gd name="connsiteY1" fmla="*/ 172320 h 172320"/>
                <a:gd name="connsiteX2" fmla="*/ 437435 w 660644"/>
                <a:gd name="connsiteY2" fmla="*/ 172320 h 172320"/>
                <a:gd name="connsiteX3" fmla="*/ 437435 w 660644"/>
                <a:gd name="connsiteY3" fmla="*/ 53816 h 172320"/>
                <a:gd name="connsiteX0" fmla="*/ 0 w 660644"/>
                <a:gd name="connsiteY0" fmla="*/ 116202 h 172320"/>
                <a:gd name="connsiteX1" fmla="*/ 177315 w 660644"/>
                <a:gd name="connsiteY1" fmla="*/ 47416 h 172320"/>
                <a:gd name="connsiteX2" fmla="*/ 622565 w 660644"/>
                <a:gd name="connsiteY2" fmla="*/ 18398 h 172320"/>
                <a:gd name="connsiteX0" fmla="*/ 437435 w 716230"/>
                <a:gd name="connsiteY0" fmla="*/ 25668 h 144172"/>
                <a:gd name="connsiteX1" fmla="*/ 660644 w 716230"/>
                <a:gd name="connsiteY1" fmla="*/ 144172 h 144172"/>
                <a:gd name="connsiteX2" fmla="*/ 437435 w 716230"/>
                <a:gd name="connsiteY2" fmla="*/ 144172 h 144172"/>
                <a:gd name="connsiteX3" fmla="*/ 437435 w 716230"/>
                <a:gd name="connsiteY3" fmla="*/ 25668 h 144172"/>
                <a:gd name="connsiteX0" fmla="*/ 0 w 716230"/>
                <a:gd name="connsiteY0" fmla="*/ 88054 h 144172"/>
                <a:gd name="connsiteX1" fmla="*/ 177315 w 716230"/>
                <a:gd name="connsiteY1" fmla="*/ 19268 h 144172"/>
                <a:gd name="connsiteX2" fmla="*/ 716230 w 716230"/>
                <a:gd name="connsiteY2" fmla="*/ 22720 h 144172"/>
                <a:gd name="connsiteX0" fmla="*/ 437435 w 716230"/>
                <a:gd name="connsiteY0" fmla="*/ 2948 h 121452"/>
                <a:gd name="connsiteX1" fmla="*/ 660644 w 716230"/>
                <a:gd name="connsiteY1" fmla="*/ 121452 h 121452"/>
                <a:gd name="connsiteX2" fmla="*/ 437435 w 716230"/>
                <a:gd name="connsiteY2" fmla="*/ 121452 h 121452"/>
                <a:gd name="connsiteX3" fmla="*/ 437435 w 716230"/>
                <a:gd name="connsiteY3" fmla="*/ 2948 h 121452"/>
                <a:gd name="connsiteX0" fmla="*/ 0 w 716230"/>
                <a:gd name="connsiteY0" fmla="*/ 65334 h 121452"/>
                <a:gd name="connsiteX1" fmla="*/ 716230 w 716230"/>
                <a:gd name="connsiteY1" fmla="*/ 0 h 121452"/>
                <a:gd name="connsiteX0" fmla="*/ 437435 w 716230"/>
                <a:gd name="connsiteY0" fmla="*/ 2948 h 121452"/>
                <a:gd name="connsiteX1" fmla="*/ 660644 w 716230"/>
                <a:gd name="connsiteY1" fmla="*/ 121452 h 121452"/>
                <a:gd name="connsiteX2" fmla="*/ 437435 w 716230"/>
                <a:gd name="connsiteY2" fmla="*/ 121452 h 121452"/>
                <a:gd name="connsiteX3" fmla="*/ 437435 w 716230"/>
                <a:gd name="connsiteY3" fmla="*/ 2948 h 121452"/>
                <a:gd name="connsiteX0" fmla="*/ 0 w 716230"/>
                <a:gd name="connsiteY0" fmla="*/ 65334 h 121452"/>
                <a:gd name="connsiteX1" fmla="*/ 238256 w 716230"/>
                <a:gd name="connsiteY1" fmla="*/ 8066 h 121452"/>
                <a:gd name="connsiteX2" fmla="*/ 716230 w 716230"/>
                <a:gd name="connsiteY2" fmla="*/ 0 h 121452"/>
                <a:gd name="connsiteX0" fmla="*/ 437435 w 716230"/>
                <a:gd name="connsiteY0" fmla="*/ 24661 h 143165"/>
                <a:gd name="connsiteX1" fmla="*/ 660644 w 716230"/>
                <a:gd name="connsiteY1" fmla="*/ 143165 h 143165"/>
                <a:gd name="connsiteX2" fmla="*/ 437435 w 716230"/>
                <a:gd name="connsiteY2" fmla="*/ 143165 h 143165"/>
                <a:gd name="connsiteX3" fmla="*/ 437435 w 716230"/>
                <a:gd name="connsiteY3" fmla="*/ 24661 h 143165"/>
                <a:gd name="connsiteX0" fmla="*/ 0 w 716230"/>
                <a:gd name="connsiteY0" fmla="*/ 87047 h 143165"/>
                <a:gd name="connsiteX1" fmla="*/ 245790 w 716230"/>
                <a:gd name="connsiteY1" fmla="*/ 0 h 143165"/>
                <a:gd name="connsiteX2" fmla="*/ 716230 w 716230"/>
                <a:gd name="connsiteY2" fmla="*/ 21713 h 143165"/>
                <a:gd name="connsiteX0" fmla="*/ 437435 w 716230"/>
                <a:gd name="connsiteY0" fmla="*/ 8037 h 126541"/>
                <a:gd name="connsiteX1" fmla="*/ 660644 w 716230"/>
                <a:gd name="connsiteY1" fmla="*/ 126541 h 126541"/>
                <a:gd name="connsiteX2" fmla="*/ 437435 w 716230"/>
                <a:gd name="connsiteY2" fmla="*/ 126541 h 126541"/>
                <a:gd name="connsiteX3" fmla="*/ 437435 w 716230"/>
                <a:gd name="connsiteY3" fmla="*/ 8037 h 126541"/>
                <a:gd name="connsiteX0" fmla="*/ 0 w 716230"/>
                <a:gd name="connsiteY0" fmla="*/ 70423 h 126541"/>
                <a:gd name="connsiteX1" fmla="*/ 288380 w 716230"/>
                <a:gd name="connsiteY1" fmla="*/ 0 h 126541"/>
                <a:gd name="connsiteX2" fmla="*/ 716230 w 716230"/>
                <a:gd name="connsiteY2" fmla="*/ 5089 h 12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230" h="126541" stroke="0" extrusionOk="0">
                  <a:moveTo>
                    <a:pt x="437435" y="8037"/>
                  </a:moveTo>
                  <a:cubicBezTo>
                    <a:pt x="560710" y="8037"/>
                    <a:pt x="660644" y="61093"/>
                    <a:pt x="660644" y="126541"/>
                  </a:cubicBezTo>
                  <a:lnTo>
                    <a:pt x="437435" y="126541"/>
                  </a:lnTo>
                  <a:lnTo>
                    <a:pt x="437435" y="8037"/>
                  </a:lnTo>
                  <a:close/>
                </a:path>
                <a:path w="716230" h="126541" fill="none">
                  <a:moveTo>
                    <a:pt x="0" y="70423"/>
                  </a:moveTo>
                  <a:cubicBezTo>
                    <a:pt x="88220" y="60222"/>
                    <a:pt x="200160" y="10201"/>
                    <a:pt x="288380" y="0"/>
                  </a:cubicBezTo>
                  <a:lnTo>
                    <a:pt x="716230" y="5089"/>
                  </a:lnTo>
                </a:path>
              </a:pathLst>
            </a:custGeom>
            <a:noFill/>
            <a:ln w="158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Cloud 15"/>
          <p:cNvSpPr/>
          <p:nvPr/>
        </p:nvSpPr>
        <p:spPr>
          <a:xfrm>
            <a:off x="5542522" y="3929085"/>
            <a:ext cx="729205" cy="49495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loud 29"/>
          <p:cNvSpPr/>
          <p:nvPr/>
        </p:nvSpPr>
        <p:spPr>
          <a:xfrm rot="642360">
            <a:off x="6014070" y="4167650"/>
            <a:ext cx="729205" cy="49495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loud 30"/>
          <p:cNvSpPr/>
          <p:nvPr/>
        </p:nvSpPr>
        <p:spPr>
          <a:xfrm rot="642360">
            <a:off x="5311891" y="4140138"/>
            <a:ext cx="729205" cy="49495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7666940" y="3953718"/>
            <a:ext cx="1104348" cy="305301"/>
            <a:chOff x="7792720" y="3994116"/>
            <a:chExt cx="1104348" cy="305301"/>
          </a:xfrm>
        </p:grpSpPr>
        <p:sp>
          <p:nvSpPr>
            <p:cNvPr id="35" name="Rectangle 34"/>
            <p:cNvSpPr/>
            <p:nvPr/>
          </p:nvSpPr>
          <p:spPr>
            <a:xfrm>
              <a:off x="7792720" y="4085144"/>
              <a:ext cx="1104348" cy="214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861560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971274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76882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77273" y="3994116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284934" y="4034457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383974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493688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599296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699687" y="4018180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807348" y="4058521"/>
              <a:ext cx="36000" cy="182056"/>
            </a:xfrm>
            <a:prstGeom prst="rect">
              <a:avLst/>
            </a:prstGeom>
            <a:solidFill>
              <a:srgbClr val="161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3215459" y="3457143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birds eye view</a:t>
            </a:r>
            <a:endParaRPr lang="en-GB" dirty="0"/>
          </a:p>
        </p:txBody>
      </p:sp>
      <p:sp>
        <p:nvSpPr>
          <p:cNvPr id="50" name="Rectangle 49"/>
          <p:cNvSpPr/>
          <p:nvPr/>
        </p:nvSpPr>
        <p:spPr>
          <a:xfrm>
            <a:off x="4945518" y="3445291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cloudy day (less-shadows)</a:t>
            </a:r>
            <a:endParaRPr lang="en-GB" dirty="0"/>
          </a:p>
        </p:txBody>
      </p:sp>
      <p:sp>
        <p:nvSpPr>
          <p:cNvPr id="51" name="Rectangle 50"/>
          <p:cNvSpPr/>
          <p:nvPr/>
        </p:nvSpPr>
        <p:spPr>
          <a:xfrm>
            <a:off x="7565730" y="3414322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equal distance</a:t>
            </a:r>
          </a:p>
        </p:txBody>
      </p:sp>
    </p:spTree>
    <p:extLst>
      <p:ext uri="{BB962C8B-B14F-4D97-AF65-F5344CB8AC3E}">
        <p14:creationId xmlns:p14="http://schemas.microsoft.com/office/powerpoint/2010/main" val="2487817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83D3BC-173D-77CB-5B3B-255D731A7DB6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112FA9-04D2-5363-B1D4-DD7F10243876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60F23305-08D5-F987-F506-690CAD96CE7A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93B4B-7A32-3F8E-2D78-A6B4C2424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31" y="926162"/>
            <a:ext cx="7626944" cy="2253918"/>
            <a:chOff x="2512479" y="850444"/>
            <a:chExt cx="7626944" cy="2253918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4"/>
              <a:ext cx="7626944" cy="2253918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1824690"/>
              <a:ext cx="6968912" cy="112334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Choose a colour range for the starting population.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(</a:t>
              </a:r>
              <a:r>
                <a:rPr lang="en-GB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Eggs </a:t>
              </a:r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7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60136" y="1000425"/>
            <a:ext cx="5027501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Starting Colours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548435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C1488-76D6-4C0A-89A3-DFFBCF4C71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86" y="3438000"/>
            <a:ext cx="1806864" cy="1590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CA850E-A894-492A-85A8-C213CCD912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1423" y="3429000"/>
            <a:ext cx="1816803" cy="15987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D5F5D4F-C4DF-4CB6-9C62-520AF2956E4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171455" y="3438000"/>
            <a:ext cx="1806865" cy="15900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50FA130-729E-4F5D-A6F1-1FE26665B23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8129225" y="3438000"/>
            <a:ext cx="1806865" cy="15900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sp>
        <p:nvSpPr>
          <p:cNvPr id="62" name="Rounded Rectangle 21">
            <a:extLst>
              <a:ext uri="{FF2B5EF4-FFF2-40B4-BE49-F238E27FC236}">
                <a16:creationId xmlns:a16="http://schemas.microsoft.com/office/drawing/2014/main" id="{75970F26-5D44-46DF-9B01-46D24689816D}"/>
              </a:ext>
            </a:extLst>
          </p:cNvPr>
          <p:cNvSpPr/>
          <p:nvPr/>
        </p:nvSpPr>
        <p:spPr>
          <a:xfrm>
            <a:off x="6126809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Measure Space</a:t>
            </a:r>
          </a:p>
        </p:txBody>
      </p:sp>
      <p:sp>
        <p:nvSpPr>
          <p:cNvPr id="63" name="Rounded Rectangle 21">
            <a:extLst>
              <a:ext uri="{FF2B5EF4-FFF2-40B4-BE49-F238E27FC236}">
                <a16:creationId xmlns:a16="http://schemas.microsoft.com/office/drawing/2014/main" id="{C86834D1-D298-4A6B-B9B0-BC5437D983ED}"/>
              </a:ext>
            </a:extLst>
          </p:cNvPr>
          <p:cNvSpPr/>
          <p:nvPr/>
        </p:nvSpPr>
        <p:spPr>
          <a:xfrm>
            <a:off x="8089682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 Space</a:t>
            </a:r>
          </a:p>
        </p:txBody>
      </p:sp>
      <p:pic>
        <p:nvPicPr>
          <p:cNvPr id="27" name="Graphic 26" descr="Ruler with solid fill">
            <a:extLst>
              <a:ext uri="{FF2B5EF4-FFF2-40B4-BE49-F238E27FC236}">
                <a16:creationId xmlns:a16="http://schemas.microsoft.com/office/drawing/2014/main" id="{A9FBA7AB-C289-4715-80C2-92DED236E4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61778" y="3734452"/>
            <a:ext cx="1016004" cy="1016004"/>
          </a:xfrm>
          <a:prstGeom prst="rect">
            <a:avLst/>
          </a:prstGeom>
        </p:spPr>
      </p:pic>
      <p:pic>
        <p:nvPicPr>
          <p:cNvPr id="28" name="Graphic 27" descr="Typewriter with solid fill">
            <a:extLst>
              <a:ext uri="{FF2B5EF4-FFF2-40B4-BE49-F238E27FC236}">
                <a16:creationId xmlns:a16="http://schemas.microsoft.com/office/drawing/2014/main" id="{6492DF37-8F76-4BF2-9484-85A634FBA1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458819" y="3659186"/>
            <a:ext cx="1147667" cy="11476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B5013A-7763-4D66-830A-457B763402A2}"/>
              </a:ext>
            </a:extLst>
          </p:cNvPr>
          <p:cNvGrpSpPr/>
          <p:nvPr/>
        </p:nvGrpSpPr>
        <p:grpSpPr>
          <a:xfrm>
            <a:off x="7760951" y="1149641"/>
            <a:ext cx="1053372" cy="691904"/>
            <a:chOff x="7840157" y="1164051"/>
            <a:chExt cx="1053372" cy="691904"/>
          </a:xfrm>
          <a:blipFill dpi="0" rotWithShape="1">
            <a:blip r:embed="rId11"/>
            <a:srcRect/>
            <a:tile tx="-285750" ty="-120650" sx="90000" sy="56000" flip="none" algn="tl"/>
          </a:blip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2484EF2-3834-48CC-A4F9-2DF4FD4C3278}"/>
                </a:ext>
              </a:extLst>
            </p:cNvPr>
            <p:cNvSpPr/>
            <p:nvPr/>
          </p:nvSpPr>
          <p:spPr>
            <a:xfrm>
              <a:off x="7840157" y="1164051"/>
              <a:ext cx="289068" cy="288000"/>
            </a:xfrm>
            <a:prstGeom prst="ellipse">
              <a:avLst/>
            </a:prstGeom>
            <a:solidFill>
              <a:srgbClr val="4C2500"/>
            </a:solidFill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432765-A5F3-4EA5-B866-705C00FB10CC}"/>
                </a:ext>
              </a:extLst>
            </p:cNvPr>
            <p:cNvSpPr/>
            <p:nvPr/>
          </p:nvSpPr>
          <p:spPr>
            <a:xfrm>
              <a:off x="7840157" y="1565971"/>
              <a:ext cx="289068" cy="288000"/>
            </a:xfrm>
            <a:prstGeom prst="ellipse">
              <a:avLst/>
            </a:prstGeom>
            <a:solidFill>
              <a:srgbClr val="C4BD95"/>
            </a:solidFill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6B1268E-7B0A-4E80-BA51-D38AE630B35D}"/>
                </a:ext>
              </a:extLst>
            </p:cNvPr>
            <p:cNvSpPr/>
            <p:nvPr/>
          </p:nvSpPr>
          <p:spPr>
            <a:xfrm>
              <a:off x="8222309" y="1567955"/>
              <a:ext cx="289068" cy="288000"/>
            </a:xfrm>
            <a:prstGeom prst="ellipse">
              <a:avLst/>
            </a:prstGeom>
            <a:solidFill>
              <a:srgbClr val="A2AA90"/>
            </a:solidFill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83652B-C3B0-404E-937D-86680D95140F}"/>
                </a:ext>
              </a:extLst>
            </p:cNvPr>
            <p:cNvSpPr/>
            <p:nvPr/>
          </p:nvSpPr>
          <p:spPr>
            <a:xfrm>
              <a:off x="8604461" y="1565971"/>
              <a:ext cx="289068" cy="288000"/>
            </a:xfrm>
            <a:prstGeom prst="ellipse">
              <a:avLst/>
            </a:prstGeom>
            <a:solidFill>
              <a:srgbClr val="6F9A9B"/>
            </a:solidFill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EE6275-1F74-4EBA-A77F-B88984195E99}"/>
                </a:ext>
              </a:extLst>
            </p:cNvPr>
            <p:cNvSpPr/>
            <p:nvPr/>
          </p:nvSpPr>
          <p:spPr>
            <a:xfrm>
              <a:off x="8222309" y="1166035"/>
              <a:ext cx="289068" cy="288000"/>
            </a:xfrm>
            <a:prstGeom prst="ellipse">
              <a:avLst/>
            </a:prstGeom>
            <a:solidFill>
              <a:srgbClr val="867644"/>
            </a:solidFill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F0B42A-7DF2-4053-8B79-1352D0721DD7}"/>
                </a:ext>
              </a:extLst>
            </p:cNvPr>
            <p:cNvSpPr/>
            <p:nvPr/>
          </p:nvSpPr>
          <p:spPr>
            <a:xfrm>
              <a:off x="8604461" y="1164051"/>
              <a:ext cx="289068" cy="288000"/>
            </a:xfrm>
            <a:prstGeom prst="ellipse">
              <a:avLst/>
            </a:prstGeom>
            <a:solidFill>
              <a:srgbClr val="E0C698"/>
            </a:solidFill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107C1488-76D6-4C0A-89A3-DFFBCF4C71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86" y="3438000"/>
            <a:ext cx="1806864" cy="1590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BCA850E-A894-492A-85A8-C213CCD912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1423" y="3429000"/>
            <a:ext cx="1816803" cy="159878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0" name="Rounded Rectangle 21">
            <a:extLst>
              <a:ext uri="{FF2B5EF4-FFF2-40B4-BE49-F238E27FC236}">
                <a16:creationId xmlns:a16="http://schemas.microsoft.com/office/drawing/2014/main" id="{061F6BAE-A913-4E76-9BF4-0C44F6DF3B70}"/>
              </a:ext>
            </a:extLst>
          </p:cNvPr>
          <p:cNvSpPr/>
          <p:nvPr/>
        </p:nvSpPr>
        <p:spPr>
          <a:xfrm>
            <a:off x="417414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Natural Space</a:t>
            </a:r>
          </a:p>
        </p:txBody>
      </p:sp>
      <p:sp>
        <p:nvSpPr>
          <p:cNvPr id="41" name="Rounded Rectangle 21">
            <a:extLst>
              <a:ext uri="{FF2B5EF4-FFF2-40B4-BE49-F238E27FC236}">
                <a16:creationId xmlns:a16="http://schemas.microsoft.com/office/drawing/2014/main" id="{42A0F24E-BF1B-4454-A3B2-698221165C61}"/>
              </a:ext>
            </a:extLst>
          </p:cNvPr>
          <p:cNvSpPr/>
          <p:nvPr/>
        </p:nvSpPr>
        <p:spPr>
          <a:xfrm>
            <a:off x="221637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Space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1926" y="3438000"/>
            <a:ext cx="1835796" cy="15987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3685" y="3438000"/>
            <a:ext cx="1801763" cy="159878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5" name="Rounded Rectangle 21">
            <a:extLst>
              <a:ext uri="{FF2B5EF4-FFF2-40B4-BE49-F238E27FC236}">
                <a16:creationId xmlns:a16="http://schemas.microsoft.com/office/drawing/2014/main" id="{42A0F24E-BF1B-4454-A3B2-698221165C61}"/>
              </a:ext>
            </a:extLst>
          </p:cNvPr>
          <p:cNvSpPr/>
          <p:nvPr/>
        </p:nvSpPr>
        <p:spPr>
          <a:xfrm>
            <a:off x="2216373" y="5017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Space</a:t>
            </a:r>
          </a:p>
        </p:txBody>
      </p:sp>
      <p:sp>
        <p:nvSpPr>
          <p:cNvPr id="47" name="Rounded Rectangle 21">
            <a:extLst>
              <a:ext uri="{FF2B5EF4-FFF2-40B4-BE49-F238E27FC236}">
                <a16:creationId xmlns:a16="http://schemas.microsoft.com/office/drawing/2014/main" id="{061F6BAE-A913-4E76-9BF4-0C44F6DF3B70}"/>
              </a:ext>
            </a:extLst>
          </p:cNvPr>
          <p:cNvSpPr/>
          <p:nvPr/>
        </p:nvSpPr>
        <p:spPr>
          <a:xfrm>
            <a:off x="4174143" y="5017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Camo Space</a:t>
            </a:r>
          </a:p>
        </p:txBody>
      </p:sp>
    </p:spTree>
    <p:extLst>
      <p:ext uri="{BB962C8B-B14F-4D97-AF65-F5344CB8AC3E}">
        <p14:creationId xmlns:p14="http://schemas.microsoft.com/office/powerpoint/2010/main" val="3395399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53223D-6DA8-F333-D95F-AF3097A393C4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297764B-7851-726E-1E6C-DEDF9D8C3AE9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200A5324-D093-EF3A-19DA-C3E213F88773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68A9B5-851E-C4B5-07AB-F48B99656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22" name="Rounded Rectangle 21"/>
          <p:cNvSpPr/>
          <p:nvPr/>
        </p:nvSpPr>
        <p:spPr>
          <a:xfrm>
            <a:off x="2282531" y="926162"/>
            <a:ext cx="7626944" cy="2253918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Donut 2">
            <a:extLst>
              <a:ext uri="{FF2B5EF4-FFF2-40B4-BE49-F238E27FC236}">
                <a16:creationId xmlns:a16="http://schemas.microsoft.com/office/drawing/2014/main" id="{B1BE7CC9-B7BA-4805-94BD-14EE585DB2CF}"/>
              </a:ext>
            </a:extLst>
          </p:cNvPr>
          <p:cNvSpPr/>
          <p:nvPr/>
        </p:nvSpPr>
        <p:spPr>
          <a:xfrm>
            <a:off x="8092394" y="1207492"/>
            <a:ext cx="549201" cy="549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12911" y="18849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378119" y="1000425"/>
            <a:ext cx="4869089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Exploration Space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l="9173" t="1296" r="8882" b="4610"/>
          <a:stretch/>
        </p:blipFill>
        <p:spPr>
          <a:xfrm>
            <a:off x="8090720" y="1204038"/>
            <a:ext cx="551989" cy="551989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5" name="Rounded Rectangle 34"/>
          <p:cNvSpPr/>
          <p:nvPr/>
        </p:nvSpPr>
        <p:spPr>
          <a:xfrm>
            <a:off x="9548435" y="6142557"/>
            <a:ext cx="722080" cy="363536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Menu</a:t>
            </a:r>
          </a:p>
        </p:txBody>
      </p:sp>
      <p:sp>
        <p:nvSpPr>
          <p:cNvPr id="38" name="Donut 2">
            <a:extLst>
              <a:ext uri="{FF2B5EF4-FFF2-40B4-BE49-F238E27FC236}">
                <a16:creationId xmlns:a16="http://schemas.microsoft.com/office/drawing/2014/main" id="{F45B5FED-4D06-4245-A098-3099FBF0DE7D}"/>
              </a:ext>
            </a:extLst>
          </p:cNvPr>
          <p:cNvSpPr/>
          <p:nvPr/>
        </p:nvSpPr>
        <p:spPr>
          <a:xfrm rot="16200000">
            <a:off x="8092394" y="1207839"/>
            <a:ext cx="549201" cy="54920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Donut 2">
            <a:extLst>
              <a:ext uri="{FF2B5EF4-FFF2-40B4-BE49-F238E27FC236}">
                <a16:creationId xmlns:a16="http://schemas.microsoft.com/office/drawing/2014/main" id="{D74272B1-B9AA-43FD-9825-59657A6C079E}"/>
              </a:ext>
            </a:extLst>
          </p:cNvPr>
          <p:cNvSpPr/>
          <p:nvPr/>
        </p:nvSpPr>
        <p:spPr>
          <a:xfrm rot="16200000">
            <a:off x="8222715" y="1603246"/>
            <a:ext cx="288000" cy="0"/>
          </a:xfrm>
          <a:prstGeom prst="rect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100000">
                <a:srgbClr val="0070C0">
                  <a:alpha val="50000"/>
                </a:srgbClr>
              </a:gs>
            </a:gsLst>
            <a:lin ang="5400000" scaled="1"/>
          </a:gradFill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C1488-76D6-4C0A-89A3-DFFBCF4C71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86" y="3438000"/>
            <a:ext cx="1806864" cy="1590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CA850E-A894-492A-85A8-C213CCD912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1423" y="3429000"/>
            <a:ext cx="1816803" cy="15987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D5F5D4F-C4DF-4CB6-9C62-520AF2956E4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6171455" y="3438000"/>
            <a:ext cx="1806865" cy="15900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50FA130-729E-4F5D-A6F1-1FE26665B23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8129225" y="3438000"/>
            <a:ext cx="1806865" cy="15900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sp>
        <p:nvSpPr>
          <p:cNvPr id="61" name="Rounded Rectangle 21">
            <a:extLst>
              <a:ext uri="{FF2B5EF4-FFF2-40B4-BE49-F238E27FC236}">
                <a16:creationId xmlns:a16="http://schemas.microsoft.com/office/drawing/2014/main" id="{061F6BAE-A913-4E76-9BF4-0C44F6DF3B70}"/>
              </a:ext>
            </a:extLst>
          </p:cNvPr>
          <p:cNvSpPr/>
          <p:nvPr/>
        </p:nvSpPr>
        <p:spPr>
          <a:xfrm>
            <a:off x="417414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Natural Space</a:t>
            </a:r>
          </a:p>
        </p:txBody>
      </p:sp>
      <p:sp>
        <p:nvSpPr>
          <p:cNvPr id="62" name="Rounded Rectangle 21">
            <a:extLst>
              <a:ext uri="{FF2B5EF4-FFF2-40B4-BE49-F238E27FC236}">
                <a16:creationId xmlns:a16="http://schemas.microsoft.com/office/drawing/2014/main" id="{75970F26-5D44-46DF-9B01-46D24689816D}"/>
              </a:ext>
            </a:extLst>
          </p:cNvPr>
          <p:cNvSpPr/>
          <p:nvPr/>
        </p:nvSpPr>
        <p:spPr>
          <a:xfrm>
            <a:off x="6126809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Measure Space</a:t>
            </a:r>
          </a:p>
        </p:txBody>
      </p:sp>
      <p:sp>
        <p:nvSpPr>
          <p:cNvPr id="63" name="Rounded Rectangle 21">
            <a:extLst>
              <a:ext uri="{FF2B5EF4-FFF2-40B4-BE49-F238E27FC236}">
                <a16:creationId xmlns:a16="http://schemas.microsoft.com/office/drawing/2014/main" id="{C86834D1-D298-4A6B-B9B0-BC5437D983ED}"/>
              </a:ext>
            </a:extLst>
          </p:cNvPr>
          <p:cNvSpPr/>
          <p:nvPr/>
        </p:nvSpPr>
        <p:spPr>
          <a:xfrm>
            <a:off x="8089682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 Space</a:t>
            </a:r>
          </a:p>
        </p:txBody>
      </p:sp>
      <p:sp>
        <p:nvSpPr>
          <p:cNvPr id="67" name="Rounded Rectangle 21">
            <a:extLst>
              <a:ext uri="{FF2B5EF4-FFF2-40B4-BE49-F238E27FC236}">
                <a16:creationId xmlns:a16="http://schemas.microsoft.com/office/drawing/2014/main" id="{42A0F24E-BF1B-4454-A3B2-698221165C61}"/>
              </a:ext>
            </a:extLst>
          </p:cNvPr>
          <p:cNvSpPr/>
          <p:nvPr/>
        </p:nvSpPr>
        <p:spPr>
          <a:xfrm>
            <a:off x="2216373" y="5008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Space</a:t>
            </a:r>
          </a:p>
        </p:txBody>
      </p:sp>
      <p:pic>
        <p:nvPicPr>
          <p:cNvPr id="27" name="Graphic 26" descr="Ruler with solid fill">
            <a:extLst>
              <a:ext uri="{FF2B5EF4-FFF2-40B4-BE49-F238E27FC236}">
                <a16:creationId xmlns:a16="http://schemas.microsoft.com/office/drawing/2014/main" id="{A9FBA7AB-C289-4715-80C2-92DED236E4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561778" y="3734452"/>
            <a:ext cx="1016004" cy="1016004"/>
          </a:xfrm>
          <a:prstGeom prst="rect">
            <a:avLst/>
          </a:prstGeom>
        </p:spPr>
      </p:pic>
      <p:pic>
        <p:nvPicPr>
          <p:cNvPr id="28" name="Graphic 27" descr="Typewriter with solid fill">
            <a:extLst>
              <a:ext uri="{FF2B5EF4-FFF2-40B4-BE49-F238E27FC236}">
                <a16:creationId xmlns:a16="http://schemas.microsoft.com/office/drawing/2014/main" id="{6492DF37-8F76-4BF2-9484-85A634FBA1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458819" y="3659186"/>
            <a:ext cx="1147667" cy="11476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EEA3BB-569C-40FC-8B54-F5BD4DE7F36E}"/>
              </a:ext>
            </a:extLst>
          </p:cNvPr>
          <p:cNvSpPr/>
          <p:nvPr/>
        </p:nvSpPr>
        <p:spPr>
          <a:xfrm flipH="1">
            <a:off x="2611544" y="1900408"/>
            <a:ext cx="6968912" cy="11233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Choose the colour bounds for CamoEvo.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(</a:t>
            </a:r>
            <a:r>
              <a:rPr lang="en-GB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Eggs</a:t>
            </a:r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926" y="3438000"/>
            <a:ext cx="1835796" cy="15987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3685" y="3438000"/>
            <a:ext cx="1801763" cy="159878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Rounded Rectangle 21">
            <a:extLst>
              <a:ext uri="{FF2B5EF4-FFF2-40B4-BE49-F238E27FC236}">
                <a16:creationId xmlns:a16="http://schemas.microsoft.com/office/drawing/2014/main" id="{42A0F24E-BF1B-4454-A3B2-698221165C61}"/>
              </a:ext>
            </a:extLst>
          </p:cNvPr>
          <p:cNvSpPr/>
          <p:nvPr/>
        </p:nvSpPr>
        <p:spPr>
          <a:xfrm>
            <a:off x="2216373" y="5017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Space</a:t>
            </a:r>
          </a:p>
        </p:txBody>
      </p:sp>
      <p:sp>
        <p:nvSpPr>
          <p:cNvPr id="31" name="Rounded Rectangle 21">
            <a:extLst>
              <a:ext uri="{FF2B5EF4-FFF2-40B4-BE49-F238E27FC236}">
                <a16:creationId xmlns:a16="http://schemas.microsoft.com/office/drawing/2014/main" id="{061F6BAE-A913-4E76-9BF4-0C44F6DF3B70}"/>
              </a:ext>
            </a:extLst>
          </p:cNvPr>
          <p:cNvSpPr/>
          <p:nvPr/>
        </p:nvSpPr>
        <p:spPr>
          <a:xfrm>
            <a:off x="4174143" y="5017376"/>
            <a:ext cx="1885949" cy="612022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Camo Space</a:t>
            </a:r>
          </a:p>
        </p:txBody>
      </p:sp>
    </p:spTree>
    <p:extLst>
      <p:ext uri="{BB962C8B-B14F-4D97-AF65-F5344CB8AC3E}">
        <p14:creationId xmlns:p14="http://schemas.microsoft.com/office/powerpoint/2010/main" val="3212830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D30BBF-0094-7A9B-ADBD-78E1FE4F136B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8B97604-B2C4-9AF4-4FA1-6493D2721265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4F063A11-6C20-8F43-8A99-C7773A367E98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ED6EF5-4273-A0E4-B33E-A1954A760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8" y="1018761"/>
            <a:ext cx="7626944" cy="2988485"/>
            <a:chOff x="2512479" y="850443"/>
            <a:chExt cx="7626944" cy="2988485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3"/>
              <a:ext cx="7626944" cy="298848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676983" y="1724597"/>
              <a:ext cx="7297929" cy="203053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 finished the game well done! Do you want to view your results or keep going?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4" y="1977587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4" y="1115067"/>
            <a:ext cx="5602146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Game Complete!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94924" y="4543876"/>
            <a:ext cx="2079575" cy="1695711"/>
            <a:chOff x="4314295" y="3912145"/>
            <a:chExt cx="2079575" cy="1695711"/>
          </a:xfrm>
        </p:grpSpPr>
        <p:sp>
          <p:nvSpPr>
            <p:cNvPr id="16" name="Rounded Rectangle 15"/>
            <p:cNvSpPr/>
            <p:nvPr/>
          </p:nvSpPr>
          <p:spPr>
            <a:xfrm>
              <a:off x="4314296" y="3912145"/>
              <a:ext cx="2079574" cy="1695711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 flipH="1">
              <a:off x="4314295" y="4281986"/>
              <a:ext cx="2079575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View Results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17495" y="4543875"/>
            <a:ext cx="2079576" cy="1695712"/>
            <a:chOff x="4314295" y="4150553"/>
            <a:chExt cx="2079576" cy="1265508"/>
          </a:xfrm>
        </p:grpSpPr>
        <p:sp>
          <p:nvSpPr>
            <p:cNvPr id="21" name="Rounded Rectangle 20"/>
            <p:cNvSpPr/>
            <p:nvPr/>
          </p:nvSpPr>
          <p:spPr>
            <a:xfrm>
              <a:off x="4314297" y="4150553"/>
              <a:ext cx="2079574" cy="1265508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 flipH="1">
              <a:off x="4314295" y="4281986"/>
              <a:ext cx="2079575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Keep Going?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553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C184E1-2736-EB6F-BAA3-C0A4B51389C8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CE255F-DB0B-415A-45BE-F5CC168F8FC1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F8D174A7-26E8-158E-B080-0B5140BE64A6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350D4B-827E-F369-D7C7-9CE200F77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3932953" y="5458354"/>
            <a:ext cx="4252984" cy="938382"/>
            <a:chOff x="4314296" y="4669474"/>
            <a:chExt cx="2115941" cy="938382"/>
          </a:xfrm>
        </p:grpSpPr>
        <p:sp>
          <p:nvSpPr>
            <p:cNvPr id="30" name="Rounded Rectangle 29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1" name="Rectangle 30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Main Menu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951230" y="4167365"/>
            <a:ext cx="4216431" cy="963750"/>
            <a:chOff x="4314296" y="4644106"/>
            <a:chExt cx="2115941" cy="963750"/>
          </a:xfrm>
        </p:grpSpPr>
        <p:sp>
          <p:nvSpPr>
            <p:cNvPr id="33" name="Rounded Rectangle 32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4" name="Rectangle 33"/>
            <p:cNvSpPr/>
            <p:nvPr/>
          </p:nvSpPr>
          <p:spPr>
            <a:xfrm flipH="1">
              <a:off x="4573063" y="4644106"/>
              <a:ext cx="1598406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Keep Playing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82528" y="600160"/>
            <a:ext cx="7626944" cy="1978000"/>
            <a:chOff x="2512474" y="923600"/>
            <a:chExt cx="7626944" cy="1978000"/>
          </a:xfrm>
        </p:grpSpPr>
        <p:sp>
          <p:nvSpPr>
            <p:cNvPr id="39" name="Rounded Rectangle 38"/>
            <p:cNvSpPr/>
            <p:nvPr/>
          </p:nvSpPr>
          <p:spPr>
            <a:xfrm>
              <a:off x="2512474" y="923600"/>
              <a:ext cx="7626944" cy="197800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2676982" y="1713022"/>
              <a:ext cx="7297929" cy="111542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 finished the game well done! 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9" y="1485829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flipH="1">
            <a:off x="3294929" y="623309"/>
            <a:ext cx="5602146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Game Complete!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32952" y="2897895"/>
            <a:ext cx="4234710" cy="949735"/>
            <a:chOff x="4305123" y="4658121"/>
            <a:chExt cx="2125114" cy="949735"/>
          </a:xfrm>
        </p:grpSpPr>
        <p:sp>
          <p:nvSpPr>
            <p:cNvPr id="44" name="Rounded Rectangle 43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5" name="Rectangle 44"/>
            <p:cNvSpPr/>
            <p:nvPr/>
          </p:nvSpPr>
          <p:spPr>
            <a:xfrm flipH="1">
              <a:off x="4305123" y="4658121"/>
              <a:ext cx="2125112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Analyse Camouflage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319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19C0898-1844-6ED6-6B7E-04EC9CB9A0E0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74B4AB-3B56-3779-735F-4425659A2FC6}"/>
                </a:ext>
              </a:extLst>
            </p:cNvPr>
            <p:cNvGrpSpPr/>
            <p:nvPr/>
          </p:nvGrpSpPr>
          <p:grpSpPr>
            <a:xfrm>
              <a:off x="1595996" y="0"/>
              <a:ext cx="9000001" cy="6876000"/>
              <a:chOff x="1595996" y="0"/>
              <a:chExt cx="9000001" cy="6876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D7F171-4104-B072-0CDD-1635FF976857}"/>
                  </a:ext>
                </a:extLst>
              </p:cNvPr>
              <p:cNvSpPr/>
              <p:nvPr/>
            </p:nvSpPr>
            <p:spPr>
              <a:xfrm>
                <a:off x="1595997" y="0"/>
                <a:ext cx="9000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A9B080"/>
                  </a:gs>
                  <a:gs pos="48000">
                    <a:srgbClr val="8D9878"/>
                  </a:gs>
                  <a:gs pos="74000">
                    <a:srgbClr val="44553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Frame 3">
                <a:extLst>
                  <a:ext uri="{FF2B5EF4-FFF2-40B4-BE49-F238E27FC236}">
                    <a16:creationId xmlns:a16="http://schemas.microsoft.com/office/drawing/2014/main" id="{22C08A44-BDA3-F913-0B58-3EA535B8F5B7}"/>
                  </a:ext>
                </a:extLst>
              </p:cNvPr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solidFill>
                <a:srgbClr val="15171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C959645-1FB4-B53F-FD7A-53A9F00950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51000" contrast="-1000"/>
                        </a14:imgEffect>
                      </a14:imgLayer>
                    </a14:imgProps>
                  </a:ext>
                </a:extLst>
              </a:blip>
              <a:srcRect l="231" t="1107" r="25951" b="32981"/>
              <a:stretch/>
            </p:blipFill>
            <p:spPr>
              <a:xfrm>
                <a:off x="1595996" y="1"/>
                <a:ext cx="9000000" cy="6858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6296852" y="5304143"/>
              <a:ext cx="3171392" cy="938382"/>
              <a:chOff x="4314296" y="4669474"/>
              <a:chExt cx="2115941" cy="938382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/>
              <p:cNvSpPr/>
              <p:nvPr/>
            </p:nvSpPr>
            <p:spPr>
              <a:xfrm flipH="1">
                <a:off x="4498191" y="4694842"/>
                <a:ext cx="1711778" cy="887646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Exit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259513" y="4111256"/>
              <a:ext cx="3171391" cy="963750"/>
              <a:chOff x="4314296" y="4644106"/>
              <a:chExt cx="2115941" cy="96375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 flipH="1">
                <a:off x="4573063" y="4644106"/>
                <a:ext cx="1598406" cy="887646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Evolution.gif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282528" y="600160"/>
              <a:ext cx="7626944" cy="1978000"/>
              <a:chOff x="2512474" y="923600"/>
              <a:chExt cx="7626944" cy="197800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512474" y="923600"/>
                <a:ext cx="7626944" cy="1978000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/>
              <p:cNvSpPr/>
              <p:nvPr/>
            </p:nvSpPr>
            <p:spPr>
              <a:xfrm flipH="1">
                <a:off x="2676982" y="1713022"/>
                <a:ext cx="7297929" cy="111542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You finished the game well done! 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3294929" y="1485829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3294929" y="623309"/>
              <a:ext cx="5602146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Game Complete!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710007" y="2954132"/>
              <a:ext cx="3185140" cy="949735"/>
              <a:chOff x="4305123" y="4658121"/>
              <a:chExt cx="2125114" cy="949735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/>
              <p:cNvSpPr/>
              <p:nvPr/>
            </p:nvSpPr>
            <p:spPr>
              <a:xfrm flipH="1">
                <a:off x="4305123" y="4658121"/>
                <a:ext cx="2125112" cy="887646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Analyse Camo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E3A28B-0D39-42C8-9B67-63A29414DAE0}"/>
                </a:ext>
              </a:extLst>
            </p:cNvPr>
            <p:cNvGrpSpPr/>
            <p:nvPr/>
          </p:nvGrpSpPr>
          <p:grpSpPr>
            <a:xfrm>
              <a:off x="6245766" y="2957752"/>
              <a:ext cx="3185141" cy="949735"/>
              <a:chOff x="4305123" y="4658121"/>
              <a:chExt cx="2125114" cy="949735"/>
            </a:xfrm>
          </p:grpSpPr>
          <p:sp>
            <p:nvSpPr>
              <p:cNvPr id="20" name="Rounded Rectangle 43">
                <a:extLst>
                  <a:ext uri="{FF2B5EF4-FFF2-40B4-BE49-F238E27FC236}">
                    <a16:creationId xmlns:a16="http://schemas.microsoft.com/office/drawing/2014/main" id="{0F3E55C9-0F0A-4949-9594-FF31E0629675}"/>
                  </a:ext>
                </a:extLst>
              </p:cNvPr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038CE05-E67E-428C-A568-481F196DF50D}"/>
                  </a:ext>
                </a:extLst>
              </p:cNvPr>
              <p:cNvSpPr/>
              <p:nvPr/>
            </p:nvSpPr>
            <p:spPr>
              <a:xfrm flipH="1">
                <a:off x="4305123" y="4658121"/>
                <a:ext cx="2125112" cy="887646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Phenotype Plot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627B32-651D-4A33-BA5E-029DE2F297AA}"/>
                </a:ext>
              </a:extLst>
            </p:cNvPr>
            <p:cNvGrpSpPr/>
            <p:nvPr/>
          </p:nvGrpSpPr>
          <p:grpSpPr>
            <a:xfrm>
              <a:off x="2723756" y="5304143"/>
              <a:ext cx="3171392" cy="938382"/>
              <a:chOff x="4314296" y="4669474"/>
              <a:chExt cx="2115941" cy="938382"/>
            </a:xfrm>
          </p:grpSpPr>
          <p:sp>
            <p:nvSpPr>
              <p:cNvPr id="23" name="Rounded Rectangle 29">
                <a:extLst>
                  <a:ext uri="{FF2B5EF4-FFF2-40B4-BE49-F238E27FC236}">
                    <a16:creationId xmlns:a16="http://schemas.microsoft.com/office/drawing/2014/main" id="{48A7292B-703A-43EE-960E-930DC341DCAB}"/>
                  </a:ext>
                </a:extLst>
              </p:cNvPr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24F1906-84BF-45AF-B1DC-66E12C6C47D7}"/>
                  </a:ext>
                </a:extLst>
              </p:cNvPr>
              <p:cNvSpPr/>
              <p:nvPr/>
            </p:nvSpPr>
            <p:spPr>
              <a:xfrm flipH="1">
                <a:off x="4498191" y="4694842"/>
                <a:ext cx="1711778" cy="887646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Exit to Menu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1D4800-377A-4623-8D4A-98E045685DF3}"/>
                </a:ext>
              </a:extLst>
            </p:cNvPr>
            <p:cNvGrpSpPr/>
            <p:nvPr/>
          </p:nvGrpSpPr>
          <p:grpSpPr>
            <a:xfrm>
              <a:off x="2710007" y="4111256"/>
              <a:ext cx="3185140" cy="963750"/>
              <a:chOff x="4305123" y="4644106"/>
              <a:chExt cx="2125114" cy="963750"/>
            </a:xfrm>
          </p:grpSpPr>
          <p:sp>
            <p:nvSpPr>
              <p:cNvPr id="27" name="Rounded Rectangle 32">
                <a:extLst>
                  <a:ext uri="{FF2B5EF4-FFF2-40B4-BE49-F238E27FC236}">
                    <a16:creationId xmlns:a16="http://schemas.microsoft.com/office/drawing/2014/main" id="{C391EB0E-0B51-4711-9907-CB1D8179EA0E}"/>
                  </a:ext>
                </a:extLst>
              </p:cNvPr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E0EC8C9-EA91-4A21-A7F5-E12DF9440129}"/>
                  </a:ext>
                </a:extLst>
              </p:cNvPr>
              <p:cNvSpPr/>
              <p:nvPr/>
            </p:nvSpPr>
            <p:spPr>
              <a:xfrm flipH="1">
                <a:off x="4305123" y="4644106"/>
                <a:ext cx="2115940" cy="887646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Keep Playing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0358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732E5CB-C8CA-AAFB-2465-03B468283350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DA4028-EAC5-08BE-E1F0-81D771051B21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9215F0EB-5B4B-74C4-5953-99F3CF61013E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35EF06-A251-7F17-90EE-6C719E032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328160" y="4373289"/>
            <a:ext cx="6267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079" y="5499285"/>
            <a:ext cx="626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may take a while…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CB1C3D9-2D03-8C40-3B55-98CB6F3163D4}"/>
              </a:ext>
            </a:extLst>
          </p:cNvPr>
          <p:cNvGrpSpPr/>
          <p:nvPr/>
        </p:nvGrpSpPr>
        <p:grpSpPr>
          <a:xfrm>
            <a:off x="2314790" y="701040"/>
            <a:ext cx="7562420" cy="3654249"/>
            <a:chOff x="2314790" y="701040"/>
            <a:chExt cx="7562420" cy="3654249"/>
          </a:xfrm>
        </p:grpSpPr>
        <p:sp>
          <p:nvSpPr>
            <p:cNvPr id="99" name="Rounded Rectangle 31">
              <a:extLst>
                <a:ext uri="{FF2B5EF4-FFF2-40B4-BE49-F238E27FC236}">
                  <a16:creationId xmlns:a16="http://schemas.microsoft.com/office/drawing/2014/main" id="{36BBEFCA-4B0D-36F4-89DF-AA6BB2D80F93}"/>
                </a:ext>
              </a:extLst>
            </p:cNvPr>
            <p:cNvSpPr/>
            <p:nvPr/>
          </p:nvSpPr>
          <p:spPr>
            <a:xfrm flipV="1">
              <a:off x="2314790" y="701040"/>
              <a:ext cx="7562420" cy="3654249"/>
            </a:xfrm>
            <a:prstGeom prst="roundRect">
              <a:avLst/>
            </a:prstGeom>
            <a:gradFill flip="none" rotWithShape="1">
              <a:gsLst>
                <a:gs pos="0">
                  <a:srgbClr val="585A5C">
                    <a:shade val="30000"/>
                    <a:satMod val="115000"/>
                  </a:srgbClr>
                </a:gs>
                <a:gs pos="50000">
                  <a:srgbClr val="585A5C">
                    <a:shade val="67500"/>
                    <a:satMod val="115000"/>
                  </a:srgbClr>
                </a:gs>
                <a:gs pos="100000">
                  <a:srgbClr val="585A5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C5B00149-A071-31F4-6E42-D54023080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 numberOfShade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21" t="38099" r="46804" b="43428"/>
            <a:stretch/>
          </p:blipFill>
          <p:spPr>
            <a:xfrm>
              <a:off x="2638694" y="2268670"/>
              <a:ext cx="2256326" cy="1790302"/>
            </a:xfrm>
            <a:prstGeom prst="roundRect">
              <a:avLst/>
            </a:prstGeom>
            <a:ln w="15875">
              <a:solidFill>
                <a:schemeClr val="bg1"/>
              </a:solidFill>
            </a:ln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CDBAF08-5C55-D364-A15B-87E4A8288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5234" t="4021" r="4659" b="5872"/>
            <a:stretch/>
          </p:blipFill>
          <p:spPr>
            <a:xfrm rot="5400000" flipH="1" flipV="1">
              <a:off x="5809188" y="2365654"/>
              <a:ext cx="1530588" cy="153058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BC83A33-B6F5-D1D4-360D-E1FCDF2E2E1F}"/>
                </a:ext>
              </a:extLst>
            </p:cNvPr>
            <p:cNvGrpSpPr/>
            <p:nvPr/>
          </p:nvGrpSpPr>
          <p:grpSpPr>
            <a:xfrm>
              <a:off x="3477815" y="1257090"/>
              <a:ext cx="2601366" cy="1694213"/>
              <a:chOff x="5357096" y="1177698"/>
              <a:chExt cx="2601366" cy="169421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A434CD71-DADD-1986-F01D-07B1EF4A004F}"/>
                      </a:ext>
                    </a:extLst>
                  </p14:cNvPr>
                  <p14:cNvContentPartPr/>
                  <p14:nvPr/>
                </p14:nvContentPartPr>
                <p14:xfrm>
                  <a:off x="5357096" y="2871551"/>
                  <a:ext cx="360" cy="3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A434CD71-DADD-1986-F01D-07B1EF4A004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348096" y="28629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CF7F5BEB-ED5F-A20B-EECD-13F059ECE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Cutout numberOfShades="6"/>
                        </a14:imgEffect>
                        <a14:imgEffect>
                          <a14:saturation sat="0"/>
                        </a14:imgEffect>
                        <a14:imgEffect>
                          <a14:brightnessContrast bright="34000" contrast="-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38110">
                <a:off x="6167192" y="1177698"/>
                <a:ext cx="1791270" cy="78521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97BBB3F-B070-86A5-FDD2-1944B7953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 numberOfShades="6"/>
                      </a14:imgEffect>
                      <a14:imgEffect>
                        <a14:saturation sat="0"/>
                      </a14:imgEffect>
                      <a14:imgEffect>
                        <a14:brightnessContrast bright="34000" contras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38110">
              <a:off x="6133254" y="1253346"/>
              <a:ext cx="1791270" cy="7852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5B41629-3AA4-E06F-38CC-12C72E4A31A1}"/>
                </a:ext>
              </a:extLst>
            </p:cNvPr>
            <p:cNvCxnSpPr/>
            <p:nvPr/>
          </p:nvCxnSpPr>
          <p:spPr>
            <a:xfrm flipH="1" flipV="1">
              <a:off x="5532120" y="2069315"/>
              <a:ext cx="1213678" cy="877884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A13FCD2-4383-88FB-B2FF-F30D61A22994}"/>
                </a:ext>
              </a:extLst>
            </p:cNvPr>
            <p:cNvGrpSpPr/>
            <p:nvPr/>
          </p:nvGrpSpPr>
          <p:grpSpPr>
            <a:xfrm>
              <a:off x="7519413" y="2369775"/>
              <a:ext cx="1576518" cy="1526467"/>
              <a:chOff x="8138818" y="3605202"/>
              <a:chExt cx="2734246" cy="60192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69A03CDF-DA08-A224-9BC4-CD89A0666A8F}"/>
                      </a:ext>
                    </a:extLst>
                  </p14:cNvPr>
                  <p14:cNvContentPartPr/>
                  <p14:nvPr/>
                </p14:nvContentPartPr>
                <p14:xfrm>
                  <a:off x="10792911" y="3802092"/>
                  <a:ext cx="360" cy="3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69A03CDF-DA08-A224-9BC4-CD89A0666A8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0783551" y="3792732"/>
                    <a:ext cx="19080" cy="190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E78670EF-3F5D-80C1-E24D-E401ABD66735}"/>
                  </a:ext>
                </a:extLst>
              </p:cNvPr>
              <p:cNvGrpSpPr/>
              <p:nvPr/>
            </p:nvGrpSpPr>
            <p:grpSpPr>
              <a:xfrm>
                <a:off x="8138818" y="3605202"/>
                <a:ext cx="2734246" cy="601925"/>
                <a:chOff x="2703001" y="2654126"/>
                <a:chExt cx="2734246" cy="601925"/>
              </a:xfrm>
            </p:grpSpPr>
            <p:sp>
              <p:nvSpPr>
                <p:cNvPr id="112" name="Rounded Rectangle 74">
                  <a:extLst>
                    <a:ext uri="{FF2B5EF4-FFF2-40B4-BE49-F238E27FC236}">
                      <a16:creationId xmlns:a16="http://schemas.microsoft.com/office/drawing/2014/main" id="{8A9CE8A7-72DE-DF6C-F1E7-BE8C593148B8}"/>
                    </a:ext>
                  </a:extLst>
                </p:cNvPr>
                <p:cNvSpPr/>
                <p:nvPr/>
              </p:nvSpPr>
              <p:spPr>
                <a:xfrm>
                  <a:off x="2703007" y="2654126"/>
                  <a:ext cx="2734240" cy="595424"/>
                </a:xfrm>
                <a:prstGeom prst="ellipse">
                  <a:avLst/>
                </a:prstGeom>
                <a:blipFill dpi="0" rotWithShape="1"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contrast="94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50000" flip="none" algn="bl"/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3" name="Rounded Rectangle 76">
                  <a:extLst>
                    <a:ext uri="{FF2B5EF4-FFF2-40B4-BE49-F238E27FC236}">
                      <a16:creationId xmlns:a16="http://schemas.microsoft.com/office/drawing/2014/main" id="{4E4EB2C1-1660-E850-7F15-5AC46AB4936B}"/>
                    </a:ext>
                  </a:extLst>
                </p:cNvPr>
                <p:cNvSpPr/>
                <p:nvPr/>
              </p:nvSpPr>
              <p:spPr>
                <a:xfrm flipH="1">
                  <a:off x="2703001" y="2654126"/>
                  <a:ext cx="2734237" cy="601925"/>
                </a:xfrm>
                <a:prstGeom prst="ellipse">
                  <a:avLst/>
                </a:prstGeom>
                <a:gradFill>
                  <a:gsLst>
                    <a:gs pos="0">
                      <a:schemeClr val="tx1">
                        <a:alpha val="0"/>
                      </a:schemeClr>
                    </a:gs>
                    <a:gs pos="68000">
                      <a:srgbClr val="535455">
                        <a:alpha val="90000"/>
                      </a:srgbClr>
                    </a:gs>
                    <a:gs pos="13000">
                      <a:srgbClr val="585A5C">
                        <a:alpha val="50000"/>
                      </a:srgbClr>
                    </a:gs>
                    <a:gs pos="100000">
                      <a:srgbClr val="515151"/>
                    </a:gs>
                  </a:gsLst>
                  <a:lin ang="0" scaled="0"/>
                </a:gra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7FF19AC-A050-95C7-2616-2EF74BC515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3937" y="1847514"/>
              <a:ext cx="1726223" cy="1099685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8F2B963E-5528-BD6B-1D34-1058E17BD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 numberOfShades="6"/>
                      </a14:imgEffect>
                      <a14:imgEffect>
                        <a14:saturation sat="66000"/>
                      </a14:imgEffect>
                      <a14:imgEffect>
                        <a14:brightnessContrast bright="34000" contrast="-4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38110">
              <a:off x="3055554" y="2576561"/>
              <a:ext cx="1791270" cy="7852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337E2AC-3D9C-939D-9521-97F4BC2E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60735" y="835495"/>
              <a:ext cx="1934988" cy="162465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B8F6FB1-F143-02F1-7AC3-93B767477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16712" y="839239"/>
              <a:ext cx="1930530" cy="1620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5737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4A9903B-0270-5741-B128-3F30CC212BCF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9DC1F6-9153-2502-D7C3-2ABB00323ECB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AECBDCBD-FB7A-C749-BC66-6C95B65057B7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C7ABF2-D67E-A189-C6DF-7BCC28BEF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328160" y="4373289"/>
            <a:ext cx="6267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Analysing.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079" y="5499285"/>
            <a:ext cx="626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may take a while…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D8212CE-B359-97FB-91AD-21E26EA16003}"/>
              </a:ext>
            </a:extLst>
          </p:cNvPr>
          <p:cNvGrpSpPr/>
          <p:nvPr/>
        </p:nvGrpSpPr>
        <p:grpSpPr>
          <a:xfrm>
            <a:off x="2314790" y="701040"/>
            <a:ext cx="7562420" cy="3654249"/>
            <a:chOff x="2314790" y="701040"/>
            <a:chExt cx="7562420" cy="3654249"/>
          </a:xfrm>
        </p:grpSpPr>
        <p:sp>
          <p:nvSpPr>
            <p:cNvPr id="132" name="Rounded Rectangle 31">
              <a:extLst>
                <a:ext uri="{FF2B5EF4-FFF2-40B4-BE49-F238E27FC236}">
                  <a16:creationId xmlns:a16="http://schemas.microsoft.com/office/drawing/2014/main" id="{DED82174-182E-2956-11E1-B09581F69D50}"/>
                </a:ext>
              </a:extLst>
            </p:cNvPr>
            <p:cNvSpPr/>
            <p:nvPr/>
          </p:nvSpPr>
          <p:spPr>
            <a:xfrm flipV="1">
              <a:off x="2314790" y="701040"/>
              <a:ext cx="7562420" cy="3654249"/>
            </a:xfrm>
            <a:prstGeom prst="roundRect">
              <a:avLst/>
            </a:prstGeom>
            <a:gradFill flip="none" rotWithShape="1">
              <a:gsLst>
                <a:gs pos="0">
                  <a:srgbClr val="585A5C">
                    <a:shade val="30000"/>
                    <a:satMod val="115000"/>
                  </a:srgbClr>
                </a:gs>
                <a:gs pos="50000">
                  <a:srgbClr val="585A5C">
                    <a:shade val="67500"/>
                    <a:satMod val="115000"/>
                  </a:srgbClr>
                </a:gs>
                <a:gs pos="100000">
                  <a:srgbClr val="585A5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C2E09482-CEF9-CBBA-F12D-5694DB01E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 numberOfShade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21" t="38099" r="46804" b="43428"/>
            <a:stretch/>
          </p:blipFill>
          <p:spPr>
            <a:xfrm>
              <a:off x="2638694" y="2268670"/>
              <a:ext cx="2256326" cy="1790302"/>
            </a:xfrm>
            <a:prstGeom prst="roundRect">
              <a:avLst/>
            </a:prstGeom>
            <a:ln w="15875">
              <a:solidFill>
                <a:schemeClr val="bg1"/>
              </a:solidFill>
            </a:ln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0F54CC2B-410A-79EF-699F-E73EB056F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5234" t="4021" r="4659" b="5872"/>
            <a:stretch/>
          </p:blipFill>
          <p:spPr>
            <a:xfrm rot="5400000" flipH="1" flipV="1">
              <a:off x="5809188" y="2365654"/>
              <a:ext cx="1530588" cy="153058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DA3E309-AFFE-53EB-79BE-E172C769B0FF}"/>
                </a:ext>
              </a:extLst>
            </p:cNvPr>
            <p:cNvGrpSpPr/>
            <p:nvPr/>
          </p:nvGrpSpPr>
          <p:grpSpPr>
            <a:xfrm>
              <a:off x="3477815" y="1257090"/>
              <a:ext cx="2601366" cy="1694213"/>
              <a:chOff x="5357096" y="1177698"/>
              <a:chExt cx="2601366" cy="169421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AC77EAE1-CCC2-BE3C-8457-B293C5528388}"/>
                      </a:ext>
                    </a:extLst>
                  </p14:cNvPr>
                  <p14:cNvContentPartPr/>
                  <p14:nvPr/>
                </p14:nvContentPartPr>
                <p14:xfrm>
                  <a:off x="5357096" y="2871551"/>
                  <a:ext cx="360" cy="3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AC77EAE1-CCC2-BE3C-8457-B293C552838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348096" y="28629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61D958BE-1F39-A2BA-7854-90937E07C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Cutout numberOfShades="6"/>
                        </a14:imgEffect>
                        <a14:imgEffect>
                          <a14:saturation sat="0"/>
                        </a14:imgEffect>
                        <a14:imgEffect>
                          <a14:brightnessContrast bright="34000" contrast="-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38110">
                <a:off x="6167192" y="1177698"/>
                <a:ext cx="1791270" cy="78521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7DB8F742-A931-3101-F784-1BEF0484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 numberOfShades="6"/>
                      </a14:imgEffect>
                      <a14:imgEffect>
                        <a14:saturation sat="0"/>
                      </a14:imgEffect>
                      <a14:imgEffect>
                        <a14:brightnessContrast bright="34000" contras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38110">
              <a:off x="6133254" y="1253346"/>
              <a:ext cx="1791270" cy="7852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81B349A-37AF-9997-0479-0C5ECA2D3E2A}"/>
                </a:ext>
              </a:extLst>
            </p:cNvPr>
            <p:cNvCxnSpPr/>
            <p:nvPr/>
          </p:nvCxnSpPr>
          <p:spPr>
            <a:xfrm flipH="1" flipV="1">
              <a:off x="5532120" y="2069315"/>
              <a:ext cx="1213678" cy="877884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1280B91-4761-6CD3-AF03-ADB86CE5DDFE}"/>
                </a:ext>
              </a:extLst>
            </p:cNvPr>
            <p:cNvGrpSpPr/>
            <p:nvPr/>
          </p:nvGrpSpPr>
          <p:grpSpPr>
            <a:xfrm>
              <a:off x="7519413" y="2369775"/>
              <a:ext cx="1576518" cy="1526467"/>
              <a:chOff x="8138818" y="3605202"/>
              <a:chExt cx="2734246" cy="60192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C1621281-C6D0-20DC-C37B-D90D900991A1}"/>
                      </a:ext>
                    </a:extLst>
                  </p14:cNvPr>
                  <p14:cNvContentPartPr/>
                  <p14:nvPr/>
                </p14:nvContentPartPr>
                <p14:xfrm>
                  <a:off x="10792911" y="3802092"/>
                  <a:ext cx="360" cy="36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C1621281-C6D0-20DC-C37B-D90D900991A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0783551" y="3792732"/>
                    <a:ext cx="19080" cy="190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EE5DD346-B70A-AA31-DAB5-5699BEA4084C}"/>
                  </a:ext>
                </a:extLst>
              </p:cNvPr>
              <p:cNvGrpSpPr/>
              <p:nvPr/>
            </p:nvGrpSpPr>
            <p:grpSpPr>
              <a:xfrm>
                <a:off x="8138818" y="3605202"/>
                <a:ext cx="2734246" cy="601925"/>
                <a:chOff x="2703001" y="2654126"/>
                <a:chExt cx="2734246" cy="601925"/>
              </a:xfrm>
            </p:grpSpPr>
            <p:sp>
              <p:nvSpPr>
                <p:cNvPr id="145" name="Rounded Rectangle 74">
                  <a:extLst>
                    <a:ext uri="{FF2B5EF4-FFF2-40B4-BE49-F238E27FC236}">
                      <a16:creationId xmlns:a16="http://schemas.microsoft.com/office/drawing/2014/main" id="{8C747AF3-B327-00E5-16A9-1834F61E5764}"/>
                    </a:ext>
                  </a:extLst>
                </p:cNvPr>
                <p:cNvSpPr/>
                <p:nvPr/>
              </p:nvSpPr>
              <p:spPr>
                <a:xfrm>
                  <a:off x="2703007" y="2654126"/>
                  <a:ext cx="2734240" cy="595424"/>
                </a:xfrm>
                <a:prstGeom prst="ellipse">
                  <a:avLst/>
                </a:prstGeom>
                <a:blipFill dpi="0" rotWithShape="1"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contrast="94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50000" flip="none" algn="bl"/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46" name="Rounded Rectangle 76">
                  <a:extLst>
                    <a:ext uri="{FF2B5EF4-FFF2-40B4-BE49-F238E27FC236}">
                      <a16:creationId xmlns:a16="http://schemas.microsoft.com/office/drawing/2014/main" id="{6FE7D034-C263-FDB8-C3BA-4F86F01B512D}"/>
                    </a:ext>
                  </a:extLst>
                </p:cNvPr>
                <p:cNvSpPr/>
                <p:nvPr/>
              </p:nvSpPr>
              <p:spPr>
                <a:xfrm flipH="1">
                  <a:off x="2703001" y="2654126"/>
                  <a:ext cx="2734237" cy="601925"/>
                </a:xfrm>
                <a:prstGeom prst="ellipse">
                  <a:avLst/>
                </a:prstGeom>
                <a:gradFill>
                  <a:gsLst>
                    <a:gs pos="0">
                      <a:schemeClr val="tx1">
                        <a:alpha val="0"/>
                      </a:schemeClr>
                    </a:gs>
                    <a:gs pos="68000">
                      <a:srgbClr val="535455">
                        <a:alpha val="90000"/>
                      </a:srgbClr>
                    </a:gs>
                    <a:gs pos="13000">
                      <a:srgbClr val="585A5C">
                        <a:alpha val="50000"/>
                      </a:srgbClr>
                    </a:gs>
                    <a:gs pos="100000">
                      <a:srgbClr val="515151"/>
                    </a:gs>
                  </a:gsLst>
                  <a:lin ang="0" scaled="0"/>
                </a:gra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F08745F-A30E-192A-2650-D4C34BA9C4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3937" y="1847514"/>
              <a:ext cx="1726223" cy="1099685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33DB8C44-115C-2E9F-E5B2-942E279C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 numberOfShades="6"/>
                      </a14:imgEffect>
                      <a14:imgEffect>
                        <a14:saturation sat="66000"/>
                      </a14:imgEffect>
                      <a14:imgEffect>
                        <a14:brightnessContrast bright="34000" contrast="-4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38110">
              <a:off x="3055554" y="2576561"/>
              <a:ext cx="1791270" cy="7852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00DEE4FA-A8B8-0719-A0A6-D665CBDF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60735" y="835495"/>
              <a:ext cx="1934988" cy="1624659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79C83E40-B06C-BE68-F289-5209B3024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16712" y="839239"/>
              <a:ext cx="1930530" cy="1620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644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F22735-8531-C3C8-8D75-3CB1EB30D0C4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C4CD9E-798C-4793-995C-5FBB69A62A66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F47AE3AC-9BE1-D4CB-494C-E53F5206E094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29B87B-543B-5E84-179D-0891533C8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328160" y="4373289"/>
            <a:ext cx="6267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Analysing..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079" y="5499285"/>
            <a:ext cx="626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may take a while…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AC93C8E-9945-F454-EBC2-D4A793A9283E}"/>
              </a:ext>
            </a:extLst>
          </p:cNvPr>
          <p:cNvGrpSpPr/>
          <p:nvPr/>
        </p:nvGrpSpPr>
        <p:grpSpPr>
          <a:xfrm>
            <a:off x="2314790" y="701040"/>
            <a:ext cx="7562420" cy="3654249"/>
            <a:chOff x="2314790" y="701040"/>
            <a:chExt cx="7562420" cy="3654249"/>
          </a:xfrm>
        </p:grpSpPr>
        <p:sp>
          <p:nvSpPr>
            <p:cNvPr id="74" name="Rounded Rectangle 31">
              <a:extLst>
                <a:ext uri="{FF2B5EF4-FFF2-40B4-BE49-F238E27FC236}">
                  <a16:creationId xmlns:a16="http://schemas.microsoft.com/office/drawing/2014/main" id="{B1821D3B-0028-F37E-24F5-E108490C91CE}"/>
                </a:ext>
              </a:extLst>
            </p:cNvPr>
            <p:cNvSpPr/>
            <p:nvPr/>
          </p:nvSpPr>
          <p:spPr>
            <a:xfrm flipV="1">
              <a:off x="2314790" y="701040"/>
              <a:ext cx="7562420" cy="3654249"/>
            </a:xfrm>
            <a:prstGeom prst="roundRect">
              <a:avLst/>
            </a:prstGeom>
            <a:gradFill flip="none" rotWithShape="1">
              <a:gsLst>
                <a:gs pos="0">
                  <a:srgbClr val="585A5C">
                    <a:shade val="30000"/>
                    <a:satMod val="115000"/>
                  </a:srgbClr>
                </a:gs>
                <a:gs pos="50000">
                  <a:srgbClr val="585A5C">
                    <a:shade val="67500"/>
                    <a:satMod val="115000"/>
                  </a:srgbClr>
                </a:gs>
                <a:gs pos="100000">
                  <a:srgbClr val="585A5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57D0C03-E466-8690-FA0B-7E36375EE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 numberOfShade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21" t="38099" r="46804" b="43428"/>
            <a:stretch/>
          </p:blipFill>
          <p:spPr>
            <a:xfrm>
              <a:off x="2638694" y="2268670"/>
              <a:ext cx="2256326" cy="1790302"/>
            </a:xfrm>
            <a:prstGeom prst="roundRect">
              <a:avLst/>
            </a:prstGeom>
            <a:ln w="15875">
              <a:solidFill>
                <a:schemeClr val="bg1"/>
              </a:solidFill>
            </a:ln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A013E2E-A062-0D87-8379-AE9259791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5234" t="4021" r="4659" b="5872"/>
            <a:stretch/>
          </p:blipFill>
          <p:spPr>
            <a:xfrm rot="5400000" flipH="1" flipV="1">
              <a:off x="5809188" y="2365654"/>
              <a:ext cx="1530588" cy="153058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6DC68B4-7605-97BA-C6FB-61AC6F670802}"/>
                </a:ext>
              </a:extLst>
            </p:cNvPr>
            <p:cNvGrpSpPr/>
            <p:nvPr/>
          </p:nvGrpSpPr>
          <p:grpSpPr>
            <a:xfrm>
              <a:off x="3477815" y="1257090"/>
              <a:ext cx="2601366" cy="1694213"/>
              <a:chOff x="5357096" y="1177698"/>
              <a:chExt cx="2601366" cy="169421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80C69573-1D1C-F7A1-7F4C-DEF3F2ECE4DF}"/>
                      </a:ext>
                    </a:extLst>
                  </p14:cNvPr>
                  <p14:cNvContentPartPr/>
                  <p14:nvPr/>
                </p14:nvContentPartPr>
                <p14:xfrm>
                  <a:off x="5357096" y="2871551"/>
                  <a:ext cx="360" cy="3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80C69573-1D1C-F7A1-7F4C-DEF3F2ECE4D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348096" y="28629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462610DF-E96C-4DCE-D164-69C0ECE26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Cutout numberOfShades="6"/>
                        </a14:imgEffect>
                        <a14:imgEffect>
                          <a14:saturation sat="0"/>
                        </a14:imgEffect>
                        <a14:imgEffect>
                          <a14:brightnessContrast bright="34000" contrast="-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38110">
                <a:off x="6167192" y="1177698"/>
                <a:ext cx="1791270" cy="78521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3DE8C7B-E6D1-C207-D30A-CD3558E4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 numberOfShades="6"/>
                      </a14:imgEffect>
                      <a14:imgEffect>
                        <a14:saturation sat="0"/>
                      </a14:imgEffect>
                      <a14:imgEffect>
                        <a14:brightnessContrast bright="34000" contras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38110">
              <a:off x="6133254" y="1253346"/>
              <a:ext cx="1791270" cy="7852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ECEA9EF-B929-A8DE-7174-551C3CAC93C2}"/>
                </a:ext>
              </a:extLst>
            </p:cNvPr>
            <p:cNvCxnSpPr/>
            <p:nvPr/>
          </p:nvCxnSpPr>
          <p:spPr>
            <a:xfrm flipH="1" flipV="1">
              <a:off x="5532120" y="2069315"/>
              <a:ext cx="1213678" cy="877884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B435E38-1ADC-46FD-C26A-9BA9CF6E3087}"/>
                </a:ext>
              </a:extLst>
            </p:cNvPr>
            <p:cNvGrpSpPr/>
            <p:nvPr/>
          </p:nvGrpSpPr>
          <p:grpSpPr>
            <a:xfrm>
              <a:off x="7519413" y="2369775"/>
              <a:ext cx="1576518" cy="1526467"/>
              <a:chOff x="8138818" y="3605202"/>
              <a:chExt cx="2734246" cy="60192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11B6EA2E-9248-B5E8-76F9-E119B8EC6E62}"/>
                      </a:ext>
                    </a:extLst>
                  </p14:cNvPr>
                  <p14:cNvContentPartPr/>
                  <p14:nvPr/>
                </p14:nvContentPartPr>
                <p14:xfrm>
                  <a:off x="10792911" y="3802092"/>
                  <a:ext cx="360" cy="36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11B6EA2E-9248-B5E8-76F9-E119B8EC6E62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0783551" y="3792732"/>
                    <a:ext cx="19080" cy="190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78FAA362-33EB-71EF-CBE1-37151A114BFA}"/>
                  </a:ext>
                </a:extLst>
              </p:cNvPr>
              <p:cNvGrpSpPr/>
              <p:nvPr/>
            </p:nvGrpSpPr>
            <p:grpSpPr>
              <a:xfrm>
                <a:off x="8138818" y="3605202"/>
                <a:ext cx="2734246" cy="601925"/>
                <a:chOff x="2703001" y="2654126"/>
                <a:chExt cx="2734246" cy="601925"/>
              </a:xfrm>
            </p:grpSpPr>
            <p:sp>
              <p:nvSpPr>
                <p:cNvPr id="87" name="Rounded Rectangle 74">
                  <a:extLst>
                    <a:ext uri="{FF2B5EF4-FFF2-40B4-BE49-F238E27FC236}">
                      <a16:creationId xmlns:a16="http://schemas.microsoft.com/office/drawing/2014/main" id="{CB93A018-A567-1A1A-B98F-95FD74758C8A}"/>
                    </a:ext>
                  </a:extLst>
                </p:cNvPr>
                <p:cNvSpPr/>
                <p:nvPr/>
              </p:nvSpPr>
              <p:spPr>
                <a:xfrm>
                  <a:off x="2703007" y="2654126"/>
                  <a:ext cx="2734240" cy="595424"/>
                </a:xfrm>
                <a:prstGeom prst="ellipse">
                  <a:avLst/>
                </a:prstGeom>
                <a:blipFill dpi="0" rotWithShape="1"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contrast="94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50000" flip="none" algn="bl"/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8" name="Rounded Rectangle 76">
                  <a:extLst>
                    <a:ext uri="{FF2B5EF4-FFF2-40B4-BE49-F238E27FC236}">
                      <a16:creationId xmlns:a16="http://schemas.microsoft.com/office/drawing/2014/main" id="{C6B7560B-AC70-57B9-05C6-5A56EB62A321}"/>
                    </a:ext>
                  </a:extLst>
                </p:cNvPr>
                <p:cNvSpPr/>
                <p:nvPr/>
              </p:nvSpPr>
              <p:spPr>
                <a:xfrm flipH="1">
                  <a:off x="2703001" y="2654126"/>
                  <a:ext cx="2734237" cy="601925"/>
                </a:xfrm>
                <a:prstGeom prst="ellipse">
                  <a:avLst/>
                </a:prstGeom>
                <a:gradFill>
                  <a:gsLst>
                    <a:gs pos="0">
                      <a:schemeClr val="tx1">
                        <a:alpha val="0"/>
                      </a:schemeClr>
                    </a:gs>
                    <a:gs pos="68000">
                      <a:srgbClr val="535455">
                        <a:alpha val="90000"/>
                      </a:srgbClr>
                    </a:gs>
                    <a:gs pos="13000">
                      <a:srgbClr val="585A5C">
                        <a:alpha val="50000"/>
                      </a:srgbClr>
                    </a:gs>
                    <a:gs pos="100000">
                      <a:srgbClr val="515151"/>
                    </a:gs>
                  </a:gsLst>
                  <a:lin ang="0" scaled="0"/>
                </a:gra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E2D2A7B-37C6-893A-1C30-36ED59844A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3937" y="1847514"/>
              <a:ext cx="1726223" cy="1099685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0626CFA-99F7-A766-B7FF-55D06B905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 numberOfShades="6"/>
                      </a14:imgEffect>
                      <a14:imgEffect>
                        <a14:saturation sat="66000"/>
                      </a14:imgEffect>
                      <a14:imgEffect>
                        <a14:brightnessContrast bright="34000" contrast="-4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38110">
              <a:off x="3055554" y="2576561"/>
              <a:ext cx="1791270" cy="7852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75C8C3E-B87C-3BEC-D74C-1847DAEA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60735" y="835495"/>
              <a:ext cx="1934988" cy="162465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80B4AB6-71B7-D9BA-BEC2-0D6E1DCAB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16712" y="839239"/>
              <a:ext cx="1930530" cy="1620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75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295E2AA-F36E-CCF3-FAD0-E5E8D49D73E7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B92FC1-1383-8350-6ACB-5BE897783E52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E8AB63DB-E571-EA32-E5C0-93781F669372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12F8E0-8312-98ED-11F1-94E2420C3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328160" y="4373289"/>
            <a:ext cx="6267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Analysing…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079" y="5499285"/>
            <a:ext cx="626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may take a while…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BA3588C-0910-5145-CD04-A996FA451562}"/>
              </a:ext>
            </a:extLst>
          </p:cNvPr>
          <p:cNvGrpSpPr/>
          <p:nvPr/>
        </p:nvGrpSpPr>
        <p:grpSpPr>
          <a:xfrm>
            <a:off x="2314790" y="701040"/>
            <a:ext cx="7562420" cy="3654249"/>
            <a:chOff x="2314790" y="701040"/>
            <a:chExt cx="7562420" cy="3654249"/>
          </a:xfrm>
        </p:grpSpPr>
        <p:sp>
          <p:nvSpPr>
            <p:cNvPr id="74" name="Rounded Rectangle 31">
              <a:extLst>
                <a:ext uri="{FF2B5EF4-FFF2-40B4-BE49-F238E27FC236}">
                  <a16:creationId xmlns:a16="http://schemas.microsoft.com/office/drawing/2014/main" id="{BF2C77BB-41D7-32A0-7269-56DC656C89DF}"/>
                </a:ext>
              </a:extLst>
            </p:cNvPr>
            <p:cNvSpPr/>
            <p:nvPr/>
          </p:nvSpPr>
          <p:spPr>
            <a:xfrm flipV="1">
              <a:off x="2314790" y="701040"/>
              <a:ext cx="7562420" cy="3654249"/>
            </a:xfrm>
            <a:prstGeom prst="roundRect">
              <a:avLst/>
            </a:prstGeom>
            <a:gradFill flip="none" rotWithShape="1">
              <a:gsLst>
                <a:gs pos="0">
                  <a:srgbClr val="585A5C">
                    <a:shade val="30000"/>
                    <a:satMod val="115000"/>
                  </a:srgbClr>
                </a:gs>
                <a:gs pos="50000">
                  <a:srgbClr val="585A5C">
                    <a:shade val="67500"/>
                    <a:satMod val="115000"/>
                  </a:srgbClr>
                </a:gs>
                <a:gs pos="100000">
                  <a:srgbClr val="585A5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837036F-B2C3-7057-E48C-F933E9704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 numberOfShade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21" t="38099" r="46804" b="43428"/>
            <a:stretch/>
          </p:blipFill>
          <p:spPr>
            <a:xfrm>
              <a:off x="2638694" y="2268670"/>
              <a:ext cx="2256326" cy="1790302"/>
            </a:xfrm>
            <a:prstGeom prst="roundRect">
              <a:avLst/>
            </a:prstGeom>
            <a:ln w="15875">
              <a:solidFill>
                <a:schemeClr val="bg1"/>
              </a:solidFill>
            </a:ln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A14AD53-36F4-61E5-8AC7-947A4D6FF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5234" t="4021" r="4659" b="5872"/>
            <a:stretch/>
          </p:blipFill>
          <p:spPr>
            <a:xfrm rot="5400000" flipH="1" flipV="1">
              <a:off x="5809188" y="2365654"/>
              <a:ext cx="1530588" cy="153058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20EECB9-FBB7-D324-8A34-FB7AD504FC60}"/>
                </a:ext>
              </a:extLst>
            </p:cNvPr>
            <p:cNvGrpSpPr/>
            <p:nvPr/>
          </p:nvGrpSpPr>
          <p:grpSpPr>
            <a:xfrm>
              <a:off x="3477815" y="1257090"/>
              <a:ext cx="2601366" cy="1694213"/>
              <a:chOff x="5357096" y="1177698"/>
              <a:chExt cx="2601366" cy="169421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B2443575-4993-CC7A-2289-6F5B1DC6DFC7}"/>
                      </a:ext>
                    </a:extLst>
                  </p14:cNvPr>
                  <p14:cNvContentPartPr/>
                  <p14:nvPr/>
                </p14:nvContentPartPr>
                <p14:xfrm>
                  <a:off x="5357096" y="2871551"/>
                  <a:ext cx="360" cy="3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B2443575-4993-CC7A-2289-6F5B1DC6DFC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348096" y="28629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4D5E3FC9-5DC1-1606-B37E-179375873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Cutout numberOfShades="6"/>
                        </a14:imgEffect>
                        <a14:imgEffect>
                          <a14:saturation sat="0"/>
                        </a14:imgEffect>
                        <a14:imgEffect>
                          <a14:brightnessContrast bright="34000" contrast="-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38110">
                <a:off x="6167192" y="1177698"/>
                <a:ext cx="1791270" cy="78521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D276A03-794C-F062-69DD-51A7CAE09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 numberOfShades="6"/>
                      </a14:imgEffect>
                      <a14:imgEffect>
                        <a14:saturation sat="0"/>
                      </a14:imgEffect>
                      <a14:imgEffect>
                        <a14:brightnessContrast bright="34000" contras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38110">
              <a:off x="6133254" y="1253346"/>
              <a:ext cx="1791270" cy="7852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816A27B-AC0B-C818-5B4D-DDE42B77BEE6}"/>
                </a:ext>
              </a:extLst>
            </p:cNvPr>
            <p:cNvCxnSpPr/>
            <p:nvPr/>
          </p:nvCxnSpPr>
          <p:spPr>
            <a:xfrm flipH="1" flipV="1">
              <a:off x="5532120" y="2069315"/>
              <a:ext cx="1213678" cy="877884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0E4FACC-6582-A4E5-3B90-BCB56A039B0B}"/>
                </a:ext>
              </a:extLst>
            </p:cNvPr>
            <p:cNvGrpSpPr/>
            <p:nvPr/>
          </p:nvGrpSpPr>
          <p:grpSpPr>
            <a:xfrm>
              <a:off x="7519413" y="2369775"/>
              <a:ext cx="1576518" cy="1526467"/>
              <a:chOff x="8138818" y="3605202"/>
              <a:chExt cx="2734246" cy="60192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EDEDF262-5B89-3609-D368-E32C20449126}"/>
                      </a:ext>
                    </a:extLst>
                  </p14:cNvPr>
                  <p14:cNvContentPartPr/>
                  <p14:nvPr/>
                </p14:nvContentPartPr>
                <p14:xfrm>
                  <a:off x="10792911" y="3802092"/>
                  <a:ext cx="360" cy="36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EDEDF262-5B89-3609-D368-E32C2044912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0783551" y="3792732"/>
                    <a:ext cx="19080" cy="190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7D6813D0-88DF-2A1F-2789-BEC731D2D8B0}"/>
                  </a:ext>
                </a:extLst>
              </p:cNvPr>
              <p:cNvGrpSpPr/>
              <p:nvPr/>
            </p:nvGrpSpPr>
            <p:grpSpPr>
              <a:xfrm>
                <a:off x="8138818" y="3605202"/>
                <a:ext cx="2734246" cy="601925"/>
                <a:chOff x="2703001" y="2654126"/>
                <a:chExt cx="2734246" cy="601925"/>
              </a:xfrm>
            </p:grpSpPr>
            <p:sp>
              <p:nvSpPr>
                <p:cNvPr id="87" name="Rounded Rectangle 74">
                  <a:extLst>
                    <a:ext uri="{FF2B5EF4-FFF2-40B4-BE49-F238E27FC236}">
                      <a16:creationId xmlns:a16="http://schemas.microsoft.com/office/drawing/2014/main" id="{50E0E5F1-EF18-F222-B3B0-85CD7E543895}"/>
                    </a:ext>
                  </a:extLst>
                </p:cNvPr>
                <p:cNvSpPr/>
                <p:nvPr/>
              </p:nvSpPr>
              <p:spPr>
                <a:xfrm>
                  <a:off x="2703007" y="2654126"/>
                  <a:ext cx="2734240" cy="595424"/>
                </a:xfrm>
                <a:prstGeom prst="ellipse">
                  <a:avLst/>
                </a:prstGeom>
                <a:blipFill dpi="0" rotWithShape="1"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contrast="94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50000" flip="none" algn="bl"/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8" name="Rounded Rectangle 76">
                  <a:extLst>
                    <a:ext uri="{FF2B5EF4-FFF2-40B4-BE49-F238E27FC236}">
                      <a16:creationId xmlns:a16="http://schemas.microsoft.com/office/drawing/2014/main" id="{D1F8CA62-91CE-7E62-9AD8-B586ADA200AD}"/>
                    </a:ext>
                  </a:extLst>
                </p:cNvPr>
                <p:cNvSpPr/>
                <p:nvPr/>
              </p:nvSpPr>
              <p:spPr>
                <a:xfrm flipH="1">
                  <a:off x="2703001" y="2654126"/>
                  <a:ext cx="2734237" cy="601925"/>
                </a:xfrm>
                <a:prstGeom prst="ellipse">
                  <a:avLst/>
                </a:prstGeom>
                <a:gradFill>
                  <a:gsLst>
                    <a:gs pos="0">
                      <a:schemeClr val="tx1">
                        <a:alpha val="0"/>
                      </a:schemeClr>
                    </a:gs>
                    <a:gs pos="68000">
                      <a:srgbClr val="535455">
                        <a:alpha val="90000"/>
                      </a:srgbClr>
                    </a:gs>
                    <a:gs pos="13000">
                      <a:srgbClr val="585A5C">
                        <a:alpha val="50000"/>
                      </a:srgbClr>
                    </a:gs>
                    <a:gs pos="100000">
                      <a:srgbClr val="515151"/>
                    </a:gs>
                  </a:gsLst>
                  <a:lin ang="0" scaled="0"/>
                </a:gra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F510312-3D7B-B88B-C4A6-DE0D647775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3937" y="1847514"/>
              <a:ext cx="1726223" cy="1099685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7630894-4E0A-1B5B-16AC-B4A4E1EEF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 numberOfShades="6"/>
                      </a14:imgEffect>
                      <a14:imgEffect>
                        <a14:saturation sat="66000"/>
                      </a14:imgEffect>
                      <a14:imgEffect>
                        <a14:brightnessContrast bright="34000" contrast="-4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38110">
              <a:off x="3055554" y="2576561"/>
              <a:ext cx="1791270" cy="7852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200522FD-BE23-7BBC-BEF4-ADEEC3546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60735" y="835495"/>
              <a:ext cx="1934988" cy="162465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36A4EB3-F642-B0D1-EB7D-44670DB86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16712" y="839239"/>
              <a:ext cx="1930530" cy="1620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9627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282528" y="600160"/>
            <a:ext cx="7626944" cy="1978000"/>
            <a:chOff x="2512474" y="923600"/>
            <a:chExt cx="7626944" cy="1978000"/>
          </a:xfrm>
        </p:grpSpPr>
        <p:sp>
          <p:nvSpPr>
            <p:cNvPr id="39" name="Rounded Rectangle 38"/>
            <p:cNvSpPr/>
            <p:nvPr/>
          </p:nvSpPr>
          <p:spPr>
            <a:xfrm>
              <a:off x="2512474" y="923600"/>
              <a:ext cx="7626944" cy="197800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2676982" y="1713022"/>
              <a:ext cx="7297929" cy="111542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Your results have been analysed.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9" y="1485829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flipH="1">
            <a:off x="3294926" y="623309"/>
            <a:ext cx="5602150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Analysis Complete!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932953" y="5458354"/>
            <a:ext cx="4252984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Main Menu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1230" y="4167365"/>
            <a:ext cx="4216431" cy="963750"/>
            <a:chOff x="4314296" y="4644106"/>
            <a:chExt cx="2115941" cy="963750"/>
          </a:xfrm>
        </p:grpSpPr>
        <p:sp>
          <p:nvSpPr>
            <p:cNvPr id="35" name="Rounded Rectangle 34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4573063" y="4644106"/>
              <a:ext cx="1598406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Data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51231" y="2897895"/>
            <a:ext cx="4216431" cy="949735"/>
            <a:chOff x="4314296" y="4658121"/>
            <a:chExt cx="2115941" cy="949735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542863" y="4658121"/>
              <a:ext cx="1695491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Results Preview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15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42C61F-BD2A-7AEB-6EC0-A7544DC78155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80DBC1-5253-98C7-A07D-2C0DBF1D2AB7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84CD3AE3-BB32-ECBE-6C6F-6DA81F8A7B9D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FF611A-44EF-6DA9-C3DE-13A39485E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22" name="Rounded Rectangle 21"/>
          <p:cNvSpPr/>
          <p:nvPr/>
        </p:nvSpPr>
        <p:spPr>
          <a:xfrm>
            <a:off x="2282524" y="659934"/>
            <a:ext cx="7626944" cy="4270805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3) Example Photos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4369" y="5156772"/>
            <a:ext cx="5063250" cy="1152152"/>
            <a:chOff x="3682678" y="5156773"/>
            <a:chExt cx="5063250" cy="1152152"/>
          </a:xfrm>
        </p:grpSpPr>
        <p:sp>
          <p:nvSpPr>
            <p:cNvPr id="11" name="Right Arrow 10"/>
            <p:cNvSpPr/>
            <p:nvPr/>
          </p:nvSpPr>
          <p:spPr>
            <a:xfrm>
              <a:off x="7257642" y="5156773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3682678" y="5156774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Bahnschrift SemiLight SemiConde" panose="020B0502040204020203" pitchFamily="34" charset="0"/>
                </a:rPr>
                <a:t>Prior </a:t>
              </a:r>
              <a:r>
                <a:rPr lang="en-GB" dirty="0">
                  <a:latin typeface="Bahnschrift SemiLight SemiConde" panose="020B0502040204020203" pitchFamily="34" charset="0"/>
                </a:rPr>
                <a:t>Page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17" b="20250"/>
          <a:stretch/>
        </p:blipFill>
        <p:spPr>
          <a:xfrm>
            <a:off x="2763955" y="2051473"/>
            <a:ext cx="3116433" cy="2478464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616051" y="2137055"/>
            <a:ext cx="1412240" cy="408623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Toad Habitat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16"/>
          <a:stretch/>
        </p:blipFill>
        <p:spPr>
          <a:xfrm>
            <a:off x="6361819" y="2051473"/>
            <a:ext cx="3116436" cy="2472764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7158904" y="2137055"/>
            <a:ext cx="1522266" cy="408623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Moth Habitat</a:t>
            </a:r>
          </a:p>
        </p:txBody>
      </p:sp>
    </p:spTree>
    <p:extLst>
      <p:ext uri="{BB962C8B-B14F-4D97-AF65-F5344CB8AC3E}">
        <p14:creationId xmlns:p14="http://schemas.microsoft.com/office/powerpoint/2010/main" val="1785347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5941" y="539931"/>
            <a:ext cx="3788373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207613" y="498502"/>
            <a:ext cx="3756701" cy="907422"/>
            <a:chOff x="2313383" y="1157155"/>
            <a:chExt cx="3660194" cy="907422"/>
          </a:xfrm>
        </p:grpSpPr>
        <p:sp>
          <p:nvSpPr>
            <p:cNvPr id="38" name="Rectangle 37"/>
            <p:cNvSpPr/>
            <p:nvPr/>
          </p:nvSpPr>
          <p:spPr>
            <a:xfrm flipH="1">
              <a:off x="2313383" y="1157155"/>
              <a:ext cx="366019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Fitness Stats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6723" y="2018858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240079" y="539932"/>
            <a:ext cx="3775981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6240078" y="461184"/>
            <a:ext cx="3775981" cy="944740"/>
            <a:chOff x="2012242" y="1115705"/>
            <a:chExt cx="3260797" cy="906120"/>
          </a:xfrm>
        </p:grpSpPr>
        <p:sp>
          <p:nvSpPr>
            <p:cNvPr id="34" name="Rectangle 33"/>
            <p:cNvSpPr/>
            <p:nvPr/>
          </p:nvSpPr>
          <p:spPr>
            <a:xfrm flipH="1">
              <a:off x="2012242" y="1115705"/>
              <a:ext cx="326079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Top Targets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0641" y="1976106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85622" y="1405474"/>
            <a:ext cx="308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9 from last generation.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03007" y="1412642"/>
            <a:ext cx="273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Statistics.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09663" y="5487846"/>
            <a:ext cx="2352600" cy="938382"/>
            <a:chOff x="4314295" y="4669474"/>
            <a:chExt cx="2079576" cy="938382"/>
          </a:xfrm>
        </p:grpSpPr>
        <p:sp>
          <p:nvSpPr>
            <p:cNvPr id="21" name="Rounded Rectangle 20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Camo Stats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51768" y="5487846"/>
            <a:ext cx="2352600" cy="938382"/>
            <a:chOff x="4314295" y="4669474"/>
            <a:chExt cx="2079576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Back to 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888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5941" y="539931"/>
            <a:ext cx="3788373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207613" y="498502"/>
            <a:ext cx="3756701" cy="907422"/>
            <a:chOff x="2313383" y="1157155"/>
            <a:chExt cx="3660194" cy="907422"/>
          </a:xfrm>
        </p:grpSpPr>
        <p:sp>
          <p:nvSpPr>
            <p:cNvPr id="38" name="Rectangle 37"/>
            <p:cNvSpPr/>
            <p:nvPr/>
          </p:nvSpPr>
          <p:spPr>
            <a:xfrm flipH="1">
              <a:off x="2313383" y="1157155"/>
              <a:ext cx="366019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Camo Stats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6723" y="2018858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240079" y="539932"/>
            <a:ext cx="3775981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6240078" y="461184"/>
            <a:ext cx="3775981" cy="944740"/>
            <a:chOff x="2012242" y="1115705"/>
            <a:chExt cx="3260797" cy="906120"/>
          </a:xfrm>
        </p:grpSpPr>
        <p:sp>
          <p:nvSpPr>
            <p:cNvPr id="34" name="Rectangle 33"/>
            <p:cNvSpPr/>
            <p:nvPr/>
          </p:nvSpPr>
          <p:spPr>
            <a:xfrm flipH="1">
              <a:off x="2012242" y="1115705"/>
              <a:ext cx="326079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Plot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0641" y="1976106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14682" y="1412234"/>
            <a:ext cx="3145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 statistic.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09663" y="5487846"/>
            <a:ext cx="2352600" cy="938382"/>
            <a:chOff x="4314295" y="4669474"/>
            <a:chExt cx="2079576" cy="938382"/>
          </a:xfrm>
        </p:grpSpPr>
        <p:sp>
          <p:nvSpPr>
            <p:cNvPr id="21" name="Rounded Rectangle 20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Fitness Stats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703697" y="1892596"/>
            <a:ext cx="2734241" cy="595424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88000"/>
                  <a:lumOff val="12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Luminance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703005" y="2674661"/>
            <a:ext cx="2734244" cy="601925"/>
            <a:chOff x="2703003" y="2654126"/>
            <a:chExt cx="2734244" cy="601925"/>
          </a:xfrm>
        </p:grpSpPr>
        <p:sp>
          <p:nvSpPr>
            <p:cNvPr id="75" name="Rounded Rectangle 74"/>
            <p:cNvSpPr/>
            <p:nvPr/>
          </p:nvSpPr>
          <p:spPr>
            <a:xfrm>
              <a:off x="2703006" y="2654126"/>
              <a:ext cx="2734241" cy="595424"/>
            </a:xfrm>
            <a:prstGeom prst="roundRect">
              <a:avLst/>
            </a:prstGeom>
            <a:blipFill dpi="0" rotWithShape="1">
              <a:blip r:embed="rId6"/>
              <a:srcRect/>
              <a:tile tx="0" ty="0" sx="50000" sy="50000" flip="none" algn="b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 flipH="1">
              <a:off x="2703003" y="2660627"/>
              <a:ext cx="2734241" cy="595424"/>
            </a:xfrm>
            <a:prstGeom prst="roundRect">
              <a:avLst/>
            </a:prstGeom>
            <a:gradFill>
              <a:gsLst>
                <a:gs pos="0">
                  <a:schemeClr val="tx1">
                    <a:alpha val="34000"/>
                  </a:schemeClr>
                </a:gs>
                <a:gs pos="51000">
                  <a:srgbClr val="515151">
                    <a:alpha val="84000"/>
                  </a:srgbClr>
                </a:gs>
                <a:gs pos="100000">
                  <a:srgbClr val="515151"/>
                </a:gs>
              </a:gsLst>
              <a:lin ang="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Pattern</a:t>
              </a:r>
            </a:p>
          </p:txBody>
        </p:sp>
      </p:grpSp>
      <p:sp>
        <p:nvSpPr>
          <p:cNvPr id="78" name="Rounded Rectangle 77"/>
          <p:cNvSpPr/>
          <p:nvPr/>
        </p:nvSpPr>
        <p:spPr>
          <a:xfrm>
            <a:off x="2718842" y="3463227"/>
            <a:ext cx="2734241" cy="595424"/>
          </a:xfrm>
          <a:prstGeom prst="roundRect">
            <a:avLst/>
          </a:prstGeom>
          <a:gradFill>
            <a:gsLst>
              <a:gs pos="0">
                <a:srgbClr val="C00000"/>
              </a:gs>
              <a:gs pos="25000">
                <a:schemeClr val="accent6">
                  <a:lumMod val="75000"/>
                </a:schemeClr>
              </a:gs>
              <a:gs pos="75000">
                <a:schemeClr val="accent5">
                  <a:lumMod val="75000"/>
                </a:schemeClr>
              </a:gs>
              <a:gs pos="100000">
                <a:srgbClr val="FFC000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Colour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2718842" y="4251793"/>
            <a:ext cx="2734241" cy="595424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2225">
            <a:gradFill flip="none" rotWithShape="1">
              <a:gsLst>
                <a:gs pos="92000">
                  <a:srgbClr val="99445B"/>
                </a:gs>
                <a:gs pos="12000">
                  <a:srgbClr val="9B4558"/>
                </a:gs>
                <a:gs pos="2000">
                  <a:srgbClr val="E1B89D"/>
                </a:gs>
                <a:gs pos="17778">
                  <a:schemeClr val="bg1">
                    <a:lumMod val="95000"/>
                  </a:schemeClr>
                </a:gs>
                <a:gs pos="40000">
                  <a:schemeClr val="accent2">
                    <a:lumMod val="75000"/>
                  </a:schemeClr>
                </a:gs>
                <a:gs pos="71986">
                  <a:schemeClr val="accent2">
                    <a:lumMod val="75000"/>
                  </a:schemeClr>
                </a:gs>
                <a:gs pos="58000">
                  <a:srgbClr val="7030A0"/>
                </a:gs>
                <a:gs pos="83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Disruption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951768" y="5487846"/>
            <a:ext cx="2352600" cy="938382"/>
            <a:chOff x="4314295" y="4669474"/>
            <a:chExt cx="2079576" cy="938382"/>
          </a:xfrm>
        </p:grpSpPr>
        <p:sp>
          <p:nvSpPr>
            <p:cNvPr id="29" name="Rounded Rectangle 28"/>
            <p:cNvSpPr/>
            <p:nvPr/>
          </p:nvSpPr>
          <p:spPr>
            <a:xfrm>
              <a:off x="4314296" y="4669474"/>
              <a:ext cx="2079574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4314295" y="4700884"/>
              <a:ext cx="2079576" cy="8359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Back to 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926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 l="3983" t="98"/>
          <a:stretch/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9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2528" y="1316440"/>
            <a:ext cx="7626944" cy="1978000"/>
            <a:chOff x="2282528" y="600160"/>
            <a:chExt cx="7626944" cy="1978000"/>
          </a:xfrm>
        </p:grpSpPr>
        <p:grpSp>
          <p:nvGrpSpPr>
            <p:cNvPr id="38" name="Group 37"/>
            <p:cNvGrpSpPr/>
            <p:nvPr/>
          </p:nvGrpSpPr>
          <p:grpSpPr>
            <a:xfrm>
              <a:off x="2282528" y="600160"/>
              <a:ext cx="7626944" cy="1978000"/>
              <a:chOff x="2512474" y="923600"/>
              <a:chExt cx="7626944" cy="197800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512474" y="923600"/>
                <a:ext cx="7626944" cy="1978000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/>
              <p:cNvSpPr/>
              <p:nvPr/>
            </p:nvSpPr>
            <p:spPr>
              <a:xfrm flipH="1">
                <a:off x="2676982" y="1713022"/>
                <a:ext cx="7297929" cy="111542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You haven’t downloaded your results!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3294929" y="1485829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3294926" y="623309"/>
              <a:ext cx="5602150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Wait a moment.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65327" y="3915550"/>
            <a:ext cx="3445503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82528" y="3915550"/>
            <a:ext cx="3619930" cy="938382"/>
            <a:chOff x="4314296" y="4669474"/>
            <a:chExt cx="2115941" cy="938382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438536" y="4684714"/>
              <a:ext cx="1887374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&amp; Exit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20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D9F50D-CC2A-B96F-A097-FF6B6748DC0C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60D353A-2CEA-427F-7490-48F9E75578B7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A0F86D44-F4B0-AB99-3F69-ADE45455A607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5EC0A7-0116-98A5-14E3-E7CB6DB85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2282528" y="600160"/>
            <a:ext cx="7626944" cy="1978000"/>
            <a:chOff x="2512474" y="923600"/>
            <a:chExt cx="7626944" cy="1978000"/>
          </a:xfrm>
        </p:grpSpPr>
        <p:sp>
          <p:nvSpPr>
            <p:cNvPr id="39" name="Rounded Rectangle 38"/>
            <p:cNvSpPr/>
            <p:nvPr/>
          </p:nvSpPr>
          <p:spPr>
            <a:xfrm>
              <a:off x="2512474" y="923600"/>
              <a:ext cx="7626944" cy="1978000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2676982" y="1713022"/>
              <a:ext cx="7297929" cy="111542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Your results have been analysed.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94929" y="1485829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flipH="1">
            <a:off x="3294926" y="623309"/>
            <a:ext cx="5602150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Analysis Complete!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932953" y="5458354"/>
            <a:ext cx="4252984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 to Main Menu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1230" y="4167365"/>
            <a:ext cx="4216431" cy="963750"/>
            <a:chOff x="4314296" y="4644106"/>
            <a:chExt cx="2115941" cy="963750"/>
          </a:xfrm>
        </p:grpSpPr>
        <p:sp>
          <p:nvSpPr>
            <p:cNvPr id="35" name="Rounded Rectangle 34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4573063" y="4644106"/>
              <a:ext cx="1598406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Data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51231" y="2897895"/>
            <a:ext cx="4216431" cy="949735"/>
            <a:chOff x="4314296" y="4658121"/>
            <a:chExt cx="2115941" cy="949735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542863" y="4658121"/>
              <a:ext cx="1695491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Results Preview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368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9C407C-B279-9B6F-D7D8-93D9A1DAD729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9EE8F9-7644-F28D-1828-EC5680E79902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CDE22E25-5356-AAB7-4AAD-BCFB94AF91CC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4E58FA-1B5F-93F7-99F1-17112D291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40" name="Rounded Rectangle 39"/>
          <p:cNvSpPr/>
          <p:nvPr/>
        </p:nvSpPr>
        <p:spPr>
          <a:xfrm>
            <a:off x="2175941" y="539931"/>
            <a:ext cx="3788373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207613" y="498502"/>
            <a:ext cx="3756701" cy="907422"/>
            <a:chOff x="2313383" y="1157155"/>
            <a:chExt cx="3660194" cy="907422"/>
          </a:xfrm>
        </p:grpSpPr>
        <p:sp>
          <p:nvSpPr>
            <p:cNvPr id="38" name="Rectangle 37"/>
            <p:cNvSpPr/>
            <p:nvPr/>
          </p:nvSpPr>
          <p:spPr>
            <a:xfrm flipH="1">
              <a:off x="2313383" y="1157155"/>
              <a:ext cx="3660194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Capture Time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6723" y="2018858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240079" y="539932"/>
            <a:ext cx="3775981" cy="4761274"/>
          </a:xfrm>
          <a:prstGeom prst="roundRect">
            <a:avLst/>
          </a:prstGeom>
          <a:solidFill>
            <a:srgbClr val="16150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6240078" y="461184"/>
            <a:ext cx="3775981" cy="944740"/>
            <a:chOff x="2012242" y="1115705"/>
            <a:chExt cx="3260797" cy="906120"/>
          </a:xfrm>
        </p:grpSpPr>
        <p:sp>
          <p:nvSpPr>
            <p:cNvPr id="34" name="Rectangle 33"/>
            <p:cNvSpPr/>
            <p:nvPr/>
          </p:nvSpPr>
          <p:spPr>
            <a:xfrm flipH="1">
              <a:off x="2012242" y="1115705"/>
              <a:ext cx="3260797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Top Targets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0641" y="1976106"/>
              <a:ext cx="2664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85622" y="1405474"/>
            <a:ext cx="308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9 from last generation.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03007" y="1412642"/>
            <a:ext cx="273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measure of fitness.</a:t>
            </a:r>
          </a:p>
        </p:txBody>
      </p:sp>
      <p:sp>
        <p:nvSpPr>
          <p:cNvPr id="25" name="Right Arrow 11">
            <a:extLst>
              <a:ext uri="{FF2B5EF4-FFF2-40B4-BE49-F238E27FC236}">
                <a16:creationId xmlns:a16="http://schemas.microsoft.com/office/drawing/2014/main" id="{8DF8EA64-645E-4CC8-A56D-9D43E53D0F33}"/>
              </a:ext>
            </a:extLst>
          </p:cNvPr>
          <p:cNvSpPr/>
          <p:nvPr/>
        </p:nvSpPr>
        <p:spPr>
          <a:xfrm flipH="1">
            <a:off x="3212292" y="5497795"/>
            <a:ext cx="1162937" cy="900283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Bahnschrift SemiLight SemiConde" panose="020B0502040204020203" pitchFamily="34" charset="0"/>
              </a:rPr>
              <a:t>Menu</a:t>
            </a:r>
          </a:p>
        </p:txBody>
      </p:sp>
      <p:sp>
        <p:nvSpPr>
          <p:cNvPr id="28" name="Right Arrow 11">
            <a:extLst>
              <a:ext uri="{FF2B5EF4-FFF2-40B4-BE49-F238E27FC236}">
                <a16:creationId xmlns:a16="http://schemas.microsoft.com/office/drawing/2014/main" id="{E3A78068-9831-4497-81D3-3EB984F3A04C}"/>
              </a:ext>
            </a:extLst>
          </p:cNvPr>
          <p:cNvSpPr/>
          <p:nvPr/>
        </p:nvSpPr>
        <p:spPr>
          <a:xfrm>
            <a:off x="7816773" y="5497795"/>
            <a:ext cx="1162937" cy="900283"/>
          </a:xfrm>
          <a:prstGeom prst="rightArrow">
            <a:avLst/>
          </a:prstGeom>
          <a:solidFill>
            <a:srgbClr val="1615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Bahnschrift SemiLight SemiConde" panose="020B0502040204020203" pitchFamily="34" charset="0"/>
              </a:rPr>
              <a:t>Camo</a:t>
            </a:r>
          </a:p>
        </p:txBody>
      </p:sp>
    </p:spTree>
    <p:extLst>
      <p:ext uri="{BB962C8B-B14F-4D97-AF65-F5344CB8AC3E}">
        <p14:creationId xmlns:p14="http://schemas.microsoft.com/office/powerpoint/2010/main" val="236040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90437AC-9B9A-2EB1-091A-1EF6CF36C04A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47983D4-9641-89B0-BED0-7B37C4A0D0BA}"/>
                </a:ext>
              </a:extLst>
            </p:cNvPr>
            <p:cNvGrpSpPr/>
            <p:nvPr/>
          </p:nvGrpSpPr>
          <p:grpSpPr>
            <a:xfrm>
              <a:off x="1595996" y="0"/>
              <a:ext cx="9000001" cy="6876000"/>
              <a:chOff x="1595996" y="0"/>
              <a:chExt cx="9000001" cy="6876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5043E8-5FEA-25BC-2171-36C6C4DD49DA}"/>
                  </a:ext>
                </a:extLst>
              </p:cNvPr>
              <p:cNvSpPr/>
              <p:nvPr/>
            </p:nvSpPr>
            <p:spPr>
              <a:xfrm>
                <a:off x="1595997" y="0"/>
                <a:ext cx="9000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A9B080"/>
                  </a:gs>
                  <a:gs pos="48000">
                    <a:srgbClr val="8D9878"/>
                  </a:gs>
                  <a:gs pos="74000">
                    <a:srgbClr val="44553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Frame 3">
                <a:extLst>
                  <a:ext uri="{FF2B5EF4-FFF2-40B4-BE49-F238E27FC236}">
                    <a16:creationId xmlns:a16="http://schemas.microsoft.com/office/drawing/2014/main" id="{A31F586A-2AB6-04C2-DE19-738DB235A758}"/>
                  </a:ext>
                </a:extLst>
              </p:cNvPr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solidFill>
                <a:srgbClr val="15171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1093B7-F968-94FD-F2EB-6DA2B9F03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  <a14:imgEffect>
                          <a14:brightnessContrast bright="51000" contrast="-1000"/>
                        </a14:imgEffect>
                      </a14:imgLayer>
                    </a14:imgProps>
                  </a:ext>
                </a:extLst>
              </a:blip>
              <a:srcRect l="231" t="1107" r="25951" b="32981"/>
              <a:stretch/>
            </p:blipFill>
            <p:spPr>
              <a:xfrm>
                <a:off x="1595996" y="1"/>
                <a:ext cx="9000000" cy="6858000"/>
              </a:xfrm>
              <a:prstGeom prst="rect">
                <a:avLst/>
              </a:prstGeom>
            </p:spPr>
          </p:pic>
        </p:grpSp>
        <p:sp>
          <p:nvSpPr>
            <p:cNvPr id="40" name="Rounded Rectangle 39"/>
            <p:cNvSpPr/>
            <p:nvPr/>
          </p:nvSpPr>
          <p:spPr>
            <a:xfrm>
              <a:off x="2175941" y="539931"/>
              <a:ext cx="3788373" cy="4761274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207613" y="498502"/>
              <a:ext cx="3756701" cy="907422"/>
              <a:chOff x="2313383" y="1157155"/>
              <a:chExt cx="3660194" cy="907422"/>
            </a:xfrm>
          </p:grpSpPr>
          <p:sp>
            <p:nvSpPr>
              <p:cNvPr id="38" name="Rectangle 37"/>
              <p:cNvSpPr/>
              <p:nvPr/>
            </p:nvSpPr>
            <p:spPr>
              <a:xfrm flipH="1">
                <a:off x="2313383" y="1157155"/>
                <a:ext cx="3660194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Camo Measures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796723" y="2018858"/>
                <a:ext cx="2664000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  <p:sp>
          <p:nvSpPr>
            <p:cNvPr id="32" name="Rounded Rectangle 31"/>
            <p:cNvSpPr/>
            <p:nvPr/>
          </p:nvSpPr>
          <p:spPr>
            <a:xfrm>
              <a:off x="6240079" y="539932"/>
              <a:ext cx="3775981" cy="4761274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240078" y="461184"/>
              <a:ext cx="3775981" cy="944740"/>
              <a:chOff x="2012242" y="1115705"/>
              <a:chExt cx="3260797" cy="906120"/>
            </a:xfrm>
          </p:grpSpPr>
          <p:sp>
            <p:nvSpPr>
              <p:cNvPr id="34" name="Rectangle 33"/>
              <p:cNvSpPr/>
              <p:nvPr/>
            </p:nvSpPr>
            <p:spPr>
              <a:xfrm flipH="1">
                <a:off x="2012242" y="1115705"/>
                <a:ext cx="3260797" cy="87556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Plot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310641" y="1976106"/>
                <a:ext cx="2664000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514682" y="1412234"/>
              <a:ext cx="3145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a statistic.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703697" y="1892596"/>
              <a:ext cx="2734241" cy="595424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88000"/>
                    <a:lumOff val="12000"/>
                  </a:schemeClr>
                </a:gs>
              </a:gsLst>
              <a:lin ang="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Luminance Match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703005" y="2674661"/>
              <a:ext cx="2734244" cy="601925"/>
              <a:chOff x="2703003" y="2654126"/>
              <a:chExt cx="2734244" cy="601925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2703006" y="2654126"/>
                <a:ext cx="2734241" cy="595424"/>
              </a:xfrm>
              <a:prstGeom prst="roundRect">
                <a:avLst/>
              </a:prstGeom>
              <a:blipFill dpi="0" rotWithShape="1">
                <a:blip r:embed="rId5"/>
                <a:srcRect/>
                <a:tile tx="0" ty="0" sx="50000" sy="50000" flip="none" algn="bl"/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 flipH="1">
                <a:off x="2703003" y="2660627"/>
                <a:ext cx="2734241" cy="595424"/>
              </a:xfrm>
              <a:prstGeom prst="roundRect">
                <a:avLst/>
              </a:prstGeom>
              <a:gradFill>
                <a:gsLst>
                  <a:gs pos="0">
                    <a:schemeClr val="tx1">
                      <a:alpha val="34000"/>
                    </a:schemeClr>
                  </a:gs>
                  <a:gs pos="51000">
                    <a:srgbClr val="515151">
                      <a:alpha val="84000"/>
                    </a:srgbClr>
                  </a:gs>
                  <a:gs pos="100000">
                    <a:srgbClr val="515151"/>
                  </a:gs>
                </a:gsLst>
                <a:lin ang="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Contrast Match</a:t>
                </a:r>
              </a:p>
            </p:txBody>
          </p:sp>
        </p:grpSp>
        <p:sp>
          <p:nvSpPr>
            <p:cNvPr id="78" name="Rounded Rectangle 77"/>
            <p:cNvSpPr/>
            <p:nvPr/>
          </p:nvSpPr>
          <p:spPr>
            <a:xfrm>
              <a:off x="2718842" y="3463227"/>
              <a:ext cx="2734241" cy="595424"/>
            </a:xfrm>
            <a:prstGeom prst="roundRect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7200"/>
                        </a14:imgEffect>
                        <a14:imgEffect>
                          <a14:brightnessContrast bright="-26000"/>
                        </a14:imgEffect>
                      </a14:imgLayer>
                    </a14:imgProps>
                  </a:ext>
                </a:extLst>
              </a:blip>
              <a:stretch>
                <a:fillRect l="-7835" t="-16220" r="-23513" b="-15128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Colour Match</a:t>
              </a:r>
            </a:p>
          </p:txBody>
        </p:sp>
        <p:sp>
          <p:nvSpPr>
            <p:cNvPr id="25" name="Right Arrow 11">
              <a:extLst>
                <a:ext uri="{FF2B5EF4-FFF2-40B4-BE49-F238E27FC236}">
                  <a16:creationId xmlns:a16="http://schemas.microsoft.com/office/drawing/2014/main" id="{CE9FC1E5-E1CA-4AFD-A01C-13E409D1BF20}"/>
                </a:ext>
              </a:extLst>
            </p:cNvPr>
            <p:cNvSpPr/>
            <p:nvPr/>
          </p:nvSpPr>
          <p:spPr>
            <a:xfrm flipH="1">
              <a:off x="3212292" y="5497795"/>
              <a:ext cx="1162937" cy="900283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Fitness</a:t>
              </a:r>
            </a:p>
          </p:txBody>
        </p:sp>
        <p:sp>
          <p:nvSpPr>
            <p:cNvPr id="28" name="Right Arrow 11">
              <a:extLst>
                <a:ext uri="{FF2B5EF4-FFF2-40B4-BE49-F238E27FC236}">
                  <a16:creationId xmlns:a16="http://schemas.microsoft.com/office/drawing/2014/main" id="{97286A02-7F97-4ED5-9D55-D45144AA92DA}"/>
                </a:ext>
              </a:extLst>
            </p:cNvPr>
            <p:cNvSpPr/>
            <p:nvPr/>
          </p:nvSpPr>
          <p:spPr>
            <a:xfrm>
              <a:off x="7816773" y="5497795"/>
              <a:ext cx="1162937" cy="900283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Genes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73844-5357-6918-FCBC-84D864654C17}"/>
                </a:ext>
              </a:extLst>
            </p:cNvPr>
            <p:cNvGrpSpPr/>
            <p:nvPr/>
          </p:nvGrpSpPr>
          <p:grpSpPr>
            <a:xfrm>
              <a:off x="2718842" y="4062483"/>
              <a:ext cx="3073589" cy="1014694"/>
              <a:chOff x="2718842" y="4062483"/>
              <a:chExt cx="3073589" cy="1014694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2718842" y="4251793"/>
                <a:ext cx="2734241" cy="595424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12700">
                <a:gradFill flip="none" rotWithShape="1">
                  <a:gsLst>
                    <a:gs pos="79000">
                      <a:srgbClr val="16150D"/>
                    </a:gs>
                    <a:gs pos="0">
                      <a:schemeClr val="bg1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Edge Disruption</a:t>
                </a:r>
              </a:p>
            </p:txBody>
          </p:sp>
          <p:sp>
            <p:nvSpPr>
              <p:cNvPr id="7" name="Rounded Rectangle 78">
                <a:extLst>
                  <a:ext uri="{FF2B5EF4-FFF2-40B4-BE49-F238E27FC236}">
                    <a16:creationId xmlns:a16="http://schemas.microsoft.com/office/drawing/2014/main" id="{05451676-7737-3D8B-82E5-13EF951C8C43}"/>
                  </a:ext>
                </a:extLst>
              </p:cNvPr>
              <p:cNvSpPr/>
              <p:nvPr/>
            </p:nvSpPr>
            <p:spPr>
              <a:xfrm>
                <a:off x="4842510" y="4601014"/>
                <a:ext cx="409576" cy="388247"/>
              </a:xfrm>
              <a:custGeom>
                <a:avLst/>
                <a:gdLst>
                  <a:gd name="connsiteX0" fmla="*/ 0 w 95478"/>
                  <a:gd name="connsiteY0" fmla="*/ 0 h 300617"/>
                  <a:gd name="connsiteX1" fmla="*/ 95478 w 95478"/>
                  <a:gd name="connsiteY1" fmla="*/ 0 h 300617"/>
                  <a:gd name="connsiteX2" fmla="*/ 95478 w 95478"/>
                  <a:gd name="connsiteY2" fmla="*/ 300617 h 300617"/>
                  <a:gd name="connsiteX3" fmla="*/ 0 w 95478"/>
                  <a:gd name="connsiteY3" fmla="*/ 300617 h 300617"/>
                  <a:gd name="connsiteX4" fmla="*/ 0 w 95478"/>
                  <a:gd name="connsiteY4" fmla="*/ 0 h 300617"/>
                  <a:gd name="connsiteX0" fmla="*/ 0 w 272643"/>
                  <a:gd name="connsiteY0" fmla="*/ 0 h 304427"/>
                  <a:gd name="connsiteX1" fmla="*/ 95478 w 272643"/>
                  <a:gd name="connsiteY1" fmla="*/ 0 h 304427"/>
                  <a:gd name="connsiteX2" fmla="*/ 272643 w 272643"/>
                  <a:gd name="connsiteY2" fmla="*/ 304427 h 304427"/>
                  <a:gd name="connsiteX3" fmla="*/ 0 w 272643"/>
                  <a:gd name="connsiteY3" fmla="*/ 300617 h 304427"/>
                  <a:gd name="connsiteX4" fmla="*/ 0 w 272643"/>
                  <a:gd name="connsiteY4" fmla="*/ 0 h 304427"/>
                  <a:gd name="connsiteX0" fmla="*/ 136933 w 409576"/>
                  <a:gd name="connsiteY0" fmla="*/ 0 h 304427"/>
                  <a:gd name="connsiteX1" fmla="*/ 232411 w 409576"/>
                  <a:gd name="connsiteY1" fmla="*/ 0 h 304427"/>
                  <a:gd name="connsiteX2" fmla="*/ 409576 w 409576"/>
                  <a:gd name="connsiteY2" fmla="*/ 304427 h 304427"/>
                  <a:gd name="connsiteX3" fmla="*/ 136933 w 409576"/>
                  <a:gd name="connsiteY3" fmla="*/ 300617 h 304427"/>
                  <a:gd name="connsiteX4" fmla="*/ 0 w 409576"/>
                  <a:gd name="connsiteY4" fmla="*/ 64330 h 304427"/>
                  <a:gd name="connsiteX5" fmla="*/ 136933 w 409576"/>
                  <a:gd name="connsiteY5" fmla="*/ 0 h 304427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409576 w 409576"/>
                  <a:gd name="connsiteY2" fmla="*/ 344432 h 344432"/>
                  <a:gd name="connsiteX3" fmla="*/ 136933 w 409576"/>
                  <a:gd name="connsiteY3" fmla="*/ 340622 h 344432"/>
                  <a:gd name="connsiteX4" fmla="*/ 0 w 409576"/>
                  <a:gd name="connsiteY4" fmla="*/ 104335 h 344432"/>
                  <a:gd name="connsiteX5" fmla="*/ 136933 w 409576"/>
                  <a:gd name="connsiteY5" fmla="*/ 40005 h 344432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394335 w 409576"/>
                  <a:gd name="connsiteY2" fmla="*/ 180535 h 344432"/>
                  <a:gd name="connsiteX3" fmla="*/ 409576 w 409576"/>
                  <a:gd name="connsiteY3" fmla="*/ 344432 h 344432"/>
                  <a:gd name="connsiteX4" fmla="*/ 136933 w 409576"/>
                  <a:gd name="connsiteY4" fmla="*/ 340622 h 344432"/>
                  <a:gd name="connsiteX5" fmla="*/ 0 w 409576"/>
                  <a:gd name="connsiteY5" fmla="*/ 104335 h 344432"/>
                  <a:gd name="connsiteX6" fmla="*/ 136933 w 409576"/>
                  <a:gd name="connsiteY6" fmla="*/ 40005 h 344432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136933 w 409576"/>
                  <a:gd name="connsiteY4" fmla="*/ 384437 h 388247"/>
                  <a:gd name="connsiteX5" fmla="*/ 0 w 409576"/>
                  <a:gd name="connsiteY5" fmla="*/ 148150 h 388247"/>
                  <a:gd name="connsiteX6" fmla="*/ 93118 w 409576"/>
                  <a:gd name="connsiteY6" fmla="*/ 0 h 388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576" h="388247">
                    <a:moveTo>
                      <a:pt x="93118" y="0"/>
                    </a:moveTo>
                    <a:lnTo>
                      <a:pt x="272416" y="43815"/>
                    </a:lnTo>
                    <a:cubicBezTo>
                      <a:pt x="296546" y="104628"/>
                      <a:pt x="370205" y="163537"/>
                      <a:pt x="394335" y="224350"/>
                    </a:cubicBezTo>
                    <a:lnTo>
                      <a:pt x="409576" y="388247"/>
                    </a:lnTo>
                    <a:lnTo>
                      <a:pt x="136933" y="384437"/>
                    </a:lnTo>
                    <a:cubicBezTo>
                      <a:pt x="136374" y="315200"/>
                      <a:pt x="559" y="217387"/>
                      <a:pt x="0" y="148150"/>
                    </a:cubicBezTo>
                    <a:lnTo>
                      <a:pt x="93118" y="0"/>
                    </a:lnTo>
                    <a:close/>
                  </a:path>
                </a:pathLst>
              </a:custGeom>
              <a:solidFill>
                <a:srgbClr val="16150D">
                  <a:alpha val="71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" name="Rounded Rectangle 78">
                <a:extLst>
                  <a:ext uri="{FF2B5EF4-FFF2-40B4-BE49-F238E27FC236}">
                    <a16:creationId xmlns:a16="http://schemas.microsoft.com/office/drawing/2014/main" id="{2E83936D-F3C0-DA93-D738-D580D740D16E}"/>
                  </a:ext>
                </a:extLst>
              </p:cNvPr>
              <p:cNvSpPr/>
              <p:nvPr/>
            </p:nvSpPr>
            <p:spPr>
              <a:xfrm>
                <a:off x="5293818" y="4308134"/>
                <a:ext cx="498613" cy="388247"/>
              </a:xfrm>
              <a:custGeom>
                <a:avLst/>
                <a:gdLst>
                  <a:gd name="connsiteX0" fmla="*/ 0 w 95478"/>
                  <a:gd name="connsiteY0" fmla="*/ 0 h 300617"/>
                  <a:gd name="connsiteX1" fmla="*/ 95478 w 95478"/>
                  <a:gd name="connsiteY1" fmla="*/ 0 h 300617"/>
                  <a:gd name="connsiteX2" fmla="*/ 95478 w 95478"/>
                  <a:gd name="connsiteY2" fmla="*/ 300617 h 300617"/>
                  <a:gd name="connsiteX3" fmla="*/ 0 w 95478"/>
                  <a:gd name="connsiteY3" fmla="*/ 300617 h 300617"/>
                  <a:gd name="connsiteX4" fmla="*/ 0 w 95478"/>
                  <a:gd name="connsiteY4" fmla="*/ 0 h 300617"/>
                  <a:gd name="connsiteX0" fmla="*/ 0 w 272643"/>
                  <a:gd name="connsiteY0" fmla="*/ 0 h 304427"/>
                  <a:gd name="connsiteX1" fmla="*/ 95478 w 272643"/>
                  <a:gd name="connsiteY1" fmla="*/ 0 h 304427"/>
                  <a:gd name="connsiteX2" fmla="*/ 272643 w 272643"/>
                  <a:gd name="connsiteY2" fmla="*/ 304427 h 304427"/>
                  <a:gd name="connsiteX3" fmla="*/ 0 w 272643"/>
                  <a:gd name="connsiteY3" fmla="*/ 300617 h 304427"/>
                  <a:gd name="connsiteX4" fmla="*/ 0 w 272643"/>
                  <a:gd name="connsiteY4" fmla="*/ 0 h 304427"/>
                  <a:gd name="connsiteX0" fmla="*/ 136933 w 409576"/>
                  <a:gd name="connsiteY0" fmla="*/ 0 h 304427"/>
                  <a:gd name="connsiteX1" fmla="*/ 232411 w 409576"/>
                  <a:gd name="connsiteY1" fmla="*/ 0 h 304427"/>
                  <a:gd name="connsiteX2" fmla="*/ 409576 w 409576"/>
                  <a:gd name="connsiteY2" fmla="*/ 304427 h 304427"/>
                  <a:gd name="connsiteX3" fmla="*/ 136933 w 409576"/>
                  <a:gd name="connsiteY3" fmla="*/ 300617 h 304427"/>
                  <a:gd name="connsiteX4" fmla="*/ 0 w 409576"/>
                  <a:gd name="connsiteY4" fmla="*/ 64330 h 304427"/>
                  <a:gd name="connsiteX5" fmla="*/ 136933 w 409576"/>
                  <a:gd name="connsiteY5" fmla="*/ 0 h 304427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409576 w 409576"/>
                  <a:gd name="connsiteY2" fmla="*/ 344432 h 344432"/>
                  <a:gd name="connsiteX3" fmla="*/ 136933 w 409576"/>
                  <a:gd name="connsiteY3" fmla="*/ 340622 h 344432"/>
                  <a:gd name="connsiteX4" fmla="*/ 0 w 409576"/>
                  <a:gd name="connsiteY4" fmla="*/ 104335 h 344432"/>
                  <a:gd name="connsiteX5" fmla="*/ 136933 w 409576"/>
                  <a:gd name="connsiteY5" fmla="*/ 40005 h 344432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394335 w 409576"/>
                  <a:gd name="connsiteY2" fmla="*/ 180535 h 344432"/>
                  <a:gd name="connsiteX3" fmla="*/ 409576 w 409576"/>
                  <a:gd name="connsiteY3" fmla="*/ 344432 h 344432"/>
                  <a:gd name="connsiteX4" fmla="*/ 136933 w 409576"/>
                  <a:gd name="connsiteY4" fmla="*/ 340622 h 344432"/>
                  <a:gd name="connsiteX5" fmla="*/ 0 w 409576"/>
                  <a:gd name="connsiteY5" fmla="*/ 104335 h 344432"/>
                  <a:gd name="connsiteX6" fmla="*/ 136933 w 409576"/>
                  <a:gd name="connsiteY6" fmla="*/ 40005 h 344432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136933 w 409576"/>
                  <a:gd name="connsiteY4" fmla="*/ 384437 h 388247"/>
                  <a:gd name="connsiteX5" fmla="*/ 0 w 409576"/>
                  <a:gd name="connsiteY5" fmla="*/ 148150 h 388247"/>
                  <a:gd name="connsiteX6" fmla="*/ 93118 w 409576"/>
                  <a:gd name="connsiteY6" fmla="*/ 0 h 388247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213133 w 409576"/>
                  <a:gd name="connsiteY4" fmla="*/ 384437 h 388247"/>
                  <a:gd name="connsiteX5" fmla="*/ 0 w 409576"/>
                  <a:gd name="connsiteY5" fmla="*/ 148150 h 388247"/>
                  <a:gd name="connsiteX6" fmla="*/ 93118 w 409576"/>
                  <a:gd name="connsiteY6" fmla="*/ 0 h 388247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213133 w 409576"/>
                  <a:gd name="connsiteY4" fmla="*/ 384437 h 388247"/>
                  <a:gd name="connsiteX5" fmla="*/ 69973 w 409576"/>
                  <a:gd name="connsiteY5" fmla="*/ 340444 h 388247"/>
                  <a:gd name="connsiteX6" fmla="*/ 0 w 409576"/>
                  <a:gd name="connsiteY6" fmla="*/ 148150 h 388247"/>
                  <a:gd name="connsiteX7" fmla="*/ 93118 w 409576"/>
                  <a:gd name="connsiteY7" fmla="*/ 0 h 388247"/>
                  <a:gd name="connsiteX0" fmla="*/ 111290 w 427748"/>
                  <a:gd name="connsiteY0" fmla="*/ 0 h 388247"/>
                  <a:gd name="connsiteX1" fmla="*/ 290588 w 427748"/>
                  <a:gd name="connsiteY1" fmla="*/ 43815 h 388247"/>
                  <a:gd name="connsiteX2" fmla="*/ 412507 w 427748"/>
                  <a:gd name="connsiteY2" fmla="*/ 224350 h 388247"/>
                  <a:gd name="connsiteX3" fmla="*/ 427748 w 427748"/>
                  <a:gd name="connsiteY3" fmla="*/ 388247 h 388247"/>
                  <a:gd name="connsiteX4" fmla="*/ 231305 w 427748"/>
                  <a:gd name="connsiteY4" fmla="*/ 384437 h 388247"/>
                  <a:gd name="connsiteX5" fmla="*/ 88145 w 427748"/>
                  <a:gd name="connsiteY5" fmla="*/ 340444 h 388247"/>
                  <a:gd name="connsiteX6" fmla="*/ 18172 w 427748"/>
                  <a:gd name="connsiteY6" fmla="*/ 148150 h 388247"/>
                  <a:gd name="connsiteX7" fmla="*/ 2420 w 427748"/>
                  <a:gd name="connsiteY7" fmla="*/ 48979 h 388247"/>
                  <a:gd name="connsiteX8" fmla="*/ 111290 w 427748"/>
                  <a:gd name="connsiteY8" fmla="*/ 0 h 388247"/>
                  <a:gd name="connsiteX0" fmla="*/ 111290 w 427748"/>
                  <a:gd name="connsiteY0" fmla="*/ 0 h 388247"/>
                  <a:gd name="connsiteX1" fmla="*/ 290588 w 427748"/>
                  <a:gd name="connsiteY1" fmla="*/ 43815 h 388247"/>
                  <a:gd name="connsiteX2" fmla="*/ 412507 w 427748"/>
                  <a:gd name="connsiteY2" fmla="*/ 224350 h 388247"/>
                  <a:gd name="connsiteX3" fmla="*/ 427748 w 427748"/>
                  <a:gd name="connsiteY3" fmla="*/ 388247 h 388247"/>
                  <a:gd name="connsiteX4" fmla="*/ 231305 w 427748"/>
                  <a:gd name="connsiteY4" fmla="*/ 384437 h 388247"/>
                  <a:gd name="connsiteX5" fmla="*/ 88145 w 427748"/>
                  <a:gd name="connsiteY5" fmla="*/ 340444 h 388247"/>
                  <a:gd name="connsiteX6" fmla="*/ 109100 w 427748"/>
                  <a:gd name="connsiteY6" fmla="*/ 228049 h 388247"/>
                  <a:gd name="connsiteX7" fmla="*/ 18172 w 427748"/>
                  <a:gd name="connsiteY7" fmla="*/ 148150 h 388247"/>
                  <a:gd name="connsiteX8" fmla="*/ 2420 w 427748"/>
                  <a:gd name="connsiteY8" fmla="*/ 48979 h 388247"/>
                  <a:gd name="connsiteX9" fmla="*/ 111290 w 427748"/>
                  <a:gd name="connsiteY9" fmla="*/ 0 h 388247"/>
                  <a:gd name="connsiteX0" fmla="*/ 111290 w 427748"/>
                  <a:gd name="connsiteY0" fmla="*/ 0 h 388247"/>
                  <a:gd name="connsiteX1" fmla="*/ 227210 w 427748"/>
                  <a:gd name="connsiteY1" fmla="*/ 62314 h 388247"/>
                  <a:gd name="connsiteX2" fmla="*/ 290588 w 427748"/>
                  <a:gd name="connsiteY2" fmla="*/ 43815 h 388247"/>
                  <a:gd name="connsiteX3" fmla="*/ 412507 w 427748"/>
                  <a:gd name="connsiteY3" fmla="*/ 224350 h 388247"/>
                  <a:gd name="connsiteX4" fmla="*/ 427748 w 427748"/>
                  <a:gd name="connsiteY4" fmla="*/ 388247 h 388247"/>
                  <a:gd name="connsiteX5" fmla="*/ 231305 w 427748"/>
                  <a:gd name="connsiteY5" fmla="*/ 384437 h 388247"/>
                  <a:gd name="connsiteX6" fmla="*/ 88145 w 427748"/>
                  <a:gd name="connsiteY6" fmla="*/ 340444 h 388247"/>
                  <a:gd name="connsiteX7" fmla="*/ 109100 w 427748"/>
                  <a:gd name="connsiteY7" fmla="*/ 228049 h 388247"/>
                  <a:gd name="connsiteX8" fmla="*/ 18172 w 427748"/>
                  <a:gd name="connsiteY8" fmla="*/ 148150 h 388247"/>
                  <a:gd name="connsiteX9" fmla="*/ 2420 w 427748"/>
                  <a:gd name="connsiteY9" fmla="*/ 48979 h 388247"/>
                  <a:gd name="connsiteX10" fmla="*/ 111290 w 427748"/>
                  <a:gd name="connsiteY10" fmla="*/ 0 h 388247"/>
                  <a:gd name="connsiteX0" fmla="*/ 182155 w 498613"/>
                  <a:gd name="connsiteY0" fmla="*/ 0 h 388247"/>
                  <a:gd name="connsiteX1" fmla="*/ 298075 w 498613"/>
                  <a:gd name="connsiteY1" fmla="*/ 62314 h 388247"/>
                  <a:gd name="connsiteX2" fmla="*/ 361453 w 498613"/>
                  <a:gd name="connsiteY2" fmla="*/ 43815 h 388247"/>
                  <a:gd name="connsiteX3" fmla="*/ 483372 w 498613"/>
                  <a:gd name="connsiteY3" fmla="*/ 224350 h 388247"/>
                  <a:gd name="connsiteX4" fmla="*/ 498613 w 498613"/>
                  <a:gd name="connsiteY4" fmla="*/ 388247 h 388247"/>
                  <a:gd name="connsiteX5" fmla="*/ 302170 w 498613"/>
                  <a:gd name="connsiteY5" fmla="*/ 384437 h 388247"/>
                  <a:gd name="connsiteX6" fmla="*/ 159010 w 498613"/>
                  <a:gd name="connsiteY6" fmla="*/ 340444 h 388247"/>
                  <a:gd name="connsiteX7" fmla="*/ 895 w 498613"/>
                  <a:gd name="connsiteY7" fmla="*/ 228049 h 388247"/>
                  <a:gd name="connsiteX8" fmla="*/ 89037 w 498613"/>
                  <a:gd name="connsiteY8" fmla="*/ 148150 h 388247"/>
                  <a:gd name="connsiteX9" fmla="*/ 73285 w 498613"/>
                  <a:gd name="connsiteY9" fmla="*/ 48979 h 388247"/>
                  <a:gd name="connsiteX10" fmla="*/ 182155 w 498613"/>
                  <a:gd name="connsiteY10" fmla="*/ 0 h 388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8613" h="388247">
                    <a:moveTo>
                      <a:pt x="182155" y="0"/>
                    </a:moveTo>
                    <a:cubicBezTo>
                      <a:pt x="222700" y="8706"/>
                      <a:pt x="257530" y="53608"/>
                      <a:pt x="298075" y="62314"/>
                    </a:cubicBezTo>
                    <a:lnTo>
                      <a:pt x="361453" y="43815"/>
                    </a:lnTo>
                    <a:cubicBezTo>
                      <a:pt x="385583" y="104628"/>
                      <a:pt x="459242" y="163537"/>
                      <a:pt x="483372" y="224350"/>
                    </a:cubicBezTo>
                    <a:lnTo>
                      <a:pt x="498613" y="388247"/>
                    </a:lnTo>
                    <a:lnTo>
                      <a:pt x="302170" y="384437"/>
                    </a:lnTo>
                    <a:cubicBezTo>
                      <a:pt x="251920" y="364405"/>
                      <a:pt x="194532" y="379825"/>
                      <a:pt x="159010" y="340444"/>
                    </a:cubicBezTo>
                    <a:cubicBezTo>
                      <a:pt x="127213" y="317872"/>
                      <a:pt x="12557" y="260098"/>
                      <a:pt x="895" y="228049"/>
                    </a:cubicBezTo>
                    <a:cubicBezTo>
                      <a:pt x="-10767" y="196000"/>
                      <a:pt x="95387" y="181488"/>
                      <a:pt x="89037" y="148150"/>
                    </a:cubicBezTo>
                    <a:cubicBezTo>
                      <a:pt x="101566" y="129698"/>
                      <a:pt x="60756" y="67431"/>
                      <a:pt x="73285" y="48979"/>
                    </a:cubicBezTo>
                    <a:lnTo>
                      <a:pt x="182155" y="0"/>
                    </a:lnTo>
                    <a:close/>
                  </a:path>
                </a:pathLst>
              </a:custGeom>
              <a:solidFill>
                <a:srgbClr val="16150D">
                  <a:alpha val="71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" name="Rounded Rectangle 78">
                <a:extLst>
                  <a:ext uri="{FF2B5EF4-FFF2-40B4-BE49-F238E27FC236}">
                    <a16:creationId xmlns:a16="http://schemas.microsoft.com/office/drawing/2014/main" id="{9F2810CE-4BDA-91EB-590F-E7F7DCE3578B}"/>
                  </a:ext>
                </a:extLst>
              </p:cNvPr>
              <p:cNvSpPr/>
              <p:nvPr/>
            </p:nvSpPr>
            <p:spPr>
              <a:xfrm>
                <a:off x="4703716" y="4070723"/>
                <a:ext cx="427748" cy="388247"/>
              </a:xfrm>
              <a:custGeom>
                <a:avLst/>
                <a:gdLst>
                  <a:gd name="connsiteX0" fmla="*/ 0 w 95478"/>
                  <a:gd name="connsiteY0" fmla="*/ 0 h 300617"/>
                  <a:gd name="connsiteX1" fmla="*/ 95478 w 95478"/>
                  <a:gd name="connsiteY1" fmla="*/ 0 h 300617"/>
                  <a:gd name="connsiteX2" fmla="*/ 95478 w 95478"/>
                  <a:gd name="connsiteY2" fmla="*/ 300617 h 300617"/>
                  <a:gd name="connsiteX3" fmla="*/ 0 w 95478"/>
                  <a:gd name="connsiteY3" fmla="*/ 300617 h 300617"/>
                  <a:gd name="connsiteX4" fmla="*/ 0 w 95478"/>
                  <a:gd name="connsiteY4" fmla="*/ 0 h 300617"/>
                  <a:gd name="connsiteX0" fmla="*/ 0 w 272643"/>
                  <a:gd name="connsiteY0" fmla="*/ 0 h 304427"/>
                  <a:gd name="connsiteX1" fmla="*/ 95478 w 272643"/>
                  <a:gd name="connsiteY1" fmla="*/ 0 h 304427"/>
                  <a:gd name="connsiteX2" fmla="*/ 272643 w 272643"/>
                  <a:gd name="connsiteY2" fmla="*/ 304427 h 304427"/>
                  <a:gd name="connsiteX3" fmla="*/ 0 w 272643"/>
                  <a:gd name="connsiteY3" fmla="*/ 300617 h 304427"/>
                  <a:gd name="connsiteX4" fmla="*/ 0 w 272643"/>
                  <a:gd name="connsiteY4" fmla="*/ 0 h 304427"/>
                  <a:gd name="connsiteX0" fmla="*/ 136933 w 409576"/>
                  <a:gd name="connsiteY0" fmla="*/ 0 h 304427"/>
                  <a:gd name="connsiteX1" fmla="*/ 232411 w 409576"/>
                  <a:gd name="connsiteY1" fmla="*/ 0 h 304427"/>
                  <a:gd name="connsiteX2" fmla="*/ 409576 w 409576"/>
                  <a:gd name="connsiteY2" fmla="*/ 304427 h 304427"/>
                  <a:gd name="connsiteX3" fmla="*/ 136933 w 409576"/>
                  <a:gd name="connsiteY3" fmla="*/ 300617 h 304427"/>
                  <a:gd name="connsiteX4" fmla="*/ 0 w 409576"/>
                  <a:gd name="connsiteY4" fmla="*/ 64330 h 304427"/>
                  <a:gd name="connsiteX5" fmla="*/ 136933 w 409576"/>
                  <a:gd name="connsiteY5" fmla="*/ 0 h 304427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409576 w 409576"/>
                  <a:gd name="connsiteY2" fmla="*/ 344432 h 344432"/>
                  <a:gd name="connsiteX3" fmla="*/ 136933 w 409576"/>
                  <a:gd name="connsiteY3" fmla="*/ 340622 h 344432"/>
                  <a:gd name="connsiteX4" fmla="*/ 0 w 409576"/>
                  <a:gd name="connsiteY4" fmla="*/ 104335 h 344432"/>
                  <a:gd name="connsiteX5" fmla="*/ 136933 w 409576"/>
                  <a:gd name="connsiteY5" fmla="*/ 40005 h 344432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394335 w 409576"/>
                  <a:gd name="connsiteY2" fmla="*/ 180535 h 344432"/>
                  <a:gd name="connsiteX3" fmla="*/ 409576 w 409576"/>
                  <a:gd name="connsiteY3" fmla="*/ 344432 h 344432"/>
                  <a:gd name="connsiteX4" fmla="*/ 136933 w 409576"/>
                  <a:gd name="connsiteY4" fmla="*/ 340622 h 344432"/>
                  <a:gd name="connsiteX5" fmla="*/ 0 w 409576"/>
                  <a:gd name="connsiteY5" fmla="*/ 104335 h 344432"/>
                  <a:gd name="connsiteX6" fmla="*/ 136933 w 409576"/>
                  <a:gd name="connsiteY6" fmla="*/ 40005 h 344432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136933 w 409576"/>
                  <a:gd name="connsiteY4" fmla="*/ 384437 h 388247"/>
                  <a:gd name="connsiteX5" fmla="*/ 0 w 409576"/>
                  <a:gd name="connsiteY5" fmla="*/ 148150 h 388247"/>
                  <a:gd name="connsiteX6" fmla="*/ 93118 w 409576"/>
                  <a:gd name="connsiteY6" fmla="*/ 0 h 388247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213133 w 409576"/>
                  <a:gd name="connsiteY4" fmla="*/ 384437 h 388247"/>
                  <a:gd name="connsiteX5" fmla="*/ 0 w 409576"/>
                  <a:gd name="connsiteY5" fmla="*/ 148150 h 388247"/>
                  <a:gd name="connsiteX6" fmla="*/ 93118 w 409576"/>
                  <a:gd name="connsiteY6" fmla="*/ 0 h 388247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213133 w 409576"/>
                  <a:gd name="connsiteY4" fmla="*/ 384437 h 388247"/>
                  <a:gd name="connsiteX5" fmla="*/ 69973 w 409576"/>
                  <a:gd name="connsiteY5" fmla="*/ 340444 h 388247"/>
                  <a:gd name="connsiteX6" fmla="*/ 0 w 409576"/>
                  <a:gd name="connsiteY6" fmla="*/ 148150 h 388247"/>
                  <a:gd name="connsiteX7" fmla="*/ 93118 w 409576"/>
                  <a:gd name="connsiteY7" fmla="*/ 0 h 388247"/>
                  <a:gd name="connsiteX0" fmla="*/ 111290 w 427748"/>
                  <a:gd name="connsiteY0" fmla="*/ 0 h 388247"/>
                  <a:gd name="connsiteX1" fmla="*/ 290588 w 427748"/>
                  <a:gd name="connsiteY1" fmla="*/ 43815 h 388247"/>
                  <a:gd name="connsiteX2" fmla="*/ 412507 w 427748"/>
                  <a:gd name="connsiteY2" fmla="*/ 224350 h 388247"/>
                  <a:gd name="connsiteX3" fmla="*/ 427748 w 427748"/>
                  <a:gd name="connsiteY3" fmla="*/ 388247 h 388247"/>
                  <a:gd name="connsiteX4" fmla="*/ 231305 w 427748"/>
                  <a:gd name="connsiteY4" fmla="*/ 384437 h 388247"/>
                  <a:gd name="connsiteX5" fmla="*/ 88145 w 427748"/>
                  <a:gd name="connsiteY5" fmla="*/ 340444 h 388247"/>
                  <a:gd name="connsiteX6" fmla="*/ 18172 w 427748"/>
                  <a:gd name="connsiteY6" fmla="*/ 148150 h 388247"/>
                  <a:gd name="connsiteX7" fmla="*/ 2420 w 427748"/>
                  <a:gd name="connsiteY7" fmla="*/ 48979 h 388247"/>
                  <a:gd name="connsiteX8" fmla="*/ 111290 w 427748"/>
                  <a:gd name="connsiteY8" fmla="*/ 0 h 388247"/>
                  <a:gd name="connsiteX0" fmla="*/ 111290 w 427748"/>
                  <a:gd name="connsiteY0" fmla="*/ 0 h 388247"/>
                  <a:gd name="connsiteX1" fmla="*/ 290588 w 427748"/>
                  <a:gd name="connsiteY1" fmla="*/ 43815 h 388247"/>
                  <a:gd name="connsiteX2" fmla="*/ 412507 w 427748"/>
                  <a:gd name="connsiteY2" fmla="*/ 224350 h 388247"/>
                  <a:gd name="connsiteX3" fmla="*/ 427748 w 427748"/>
                  <a:gd name="connsiteY3" fmla="*/ 388247 h 388247"/>
                  <a:gd name="connsiteX4" fmla="*/ 231305 w 427748"/>
                  <a:gd name="connsiteY4" fmla="*/ 384437 h 388247"/>
                  <a:gd name="connsiteX5" fmla="*/ 88145 w 427748"/>
                  <a:gd name="connsiteY5" fmla="*/ 340444 h 388247"/>
                  <a:gd name="connsiteX6" fmla="*/ 109100 w 427748"/>
                  <a:gd name="connsiteY6" fmla="*/ 228049 h 388247"/>
                  <a:gd name="connsiteX7" fmla="*/ 18172 w 427748"/>
                  <a:gd name="connsiteY7" fmla="*/ 148150 h 388247"/>
                  <a:gd name="connsiteX8" fmla="*/ 2420 w 427748"/>
                  <a:gd name="connsiteY8" fmla="*/ 48979 h 388247"/>
                  <a:gd name="connsiteX9" fmla="*/ 111290 w 427748"/>
                  <a:gd name="connsiteY9" fmla="*/ 0 h 388247"/>
                  <a:gd name="connsiteX0" fmla="*/ 111290 w 427748"/>
                  <a:gd name="connsiteY0" fmla="*/ 0 h 388247"/>
                  <a:gd name="connsiteX1" fmla="*/ 227210 w 427748"/>
                  <a:gd name="connsiteY1" fmla="*/ 62314 h 388247"/>
                  <a:gd name="connsiteX2" fmla="*/ 290588 w 427748"/>
                  <a:gd name="connsiteY2" fmla="*/ 43815 h 388247"/>
                  <a:gd name="connsiteX3" fmla="*/ 412507 w 427748"/>
                  <a:gd name="connsiteY3" fmla="*/ 224350 h 388247"/>
                  <a:gd name="connsiteX4" fmla="*/ 427748 w 427748"/>
                  <a:gd name="connsiteY4" fmla="*/ 388247 h 388247"/>
                  <a:gd name="connsiteX5" fmla="*/ 231305 w 427748"/>
                  <a:gd name="connsiteY5" fmla="*/ 384437 h 388247"/>
                  <a:gd name="connsiteX6" fmla="*/ 88145 w 427748"/>
                  <a:gd name="connsiteY6" fmla="*/ 340444 h 388247"/>
                  <a:gd name="connsiteX7" fmla="*/ 109100 w 427748"/>
                  <a:gd name="connsiteY7" fmla="*/ 228049 h 388247"/>
                  <a:gd name="connsiteX8" fmla="*/ 18172 w 427748"/>
                  <a:gd name="connsiteY8" fmla="*/ 148150 h 388247"/>
                  <a:gd name="connsiteX9" fmla="*/ 2420 w 427748"/>
                  <a:gd name="connsiteY9" fmla="*/ 48979 h 388247"/>
                  <a:gd name="connsiteX10" fmla="*/ 111290 w 427748"/>
                  <a:gd name="connsiteY10" fmla="*/ 0 h 388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7748" h="388247">
                    <a:moveTo>
                      <a:pt x="111290" y="0"/>
                    </a:moveTo>
                    <a:cubicBezTo>
                      <a:pt x="151835" y="8706"/>
                      <a:pt x="186665" y="53608"/>
                      <a:pt x="227210" y="62314"/>
                    </a:cubicBezTo>
                    <a:lnTo>
                      <a:pt x="290588" y="43815"/>
                    </a:lnTo>
                    <a:cubicBezTo>
                      <a:pt x="314718" y="104628"/>
                      <a:pt x="388377" y="163537"/>
                      <a:pt x="412507" y="224350"/>
                    </a:cubicBezTo>
                    <a:lnTo>
                      <a:pt x="427748" y="388247"/>
                    </a:lnTo>
                    <a:lnTo>
                      <a:pt x="231305" y="384437"/>
                    </a:lnTo>
                    <a:cubicBezTo>
                      <a:pt x="181055" y="364405"/>
                      <a:pt x="123667" y="379825"/>
                      <a:pt x="88145" y="340444"/>
                    </a:cubicBezTo>
                    <a:cubicBezTo>
                      <a:pt x="56348" y="317872"/>
                      <a:pt x="120762" y="260098"/>
                      <a:pt x="109100" y="228049"/>
                    </a:cubicBezTo>
                    <a:cubicBezTo>
                      <a:pt x="97438" y="196000"/>
                      <a:pt x="24522" y="181488"/>
                      <a:pt x="18172" y="148150"/>
                    </a:cubicBezTo>
                    <a:cubicBezTo>
                      <a:pt x="30701" y="129698"/>
                      <a:pt x="-10109" y="67431"/>
                      <a:pt x="2420" y="48979"/>
                    </a:cubicBezTo>
                    <a:lnTo>
                      <a:pt x="111290" y="0"/>
                    </a:lnTo>
                    <a:close/>
                  </a:path>
                </a:pathLst>
              </a:custGeom>
              <a:solidFill>
                <a:srgbClr val="16150D">
                  <a:alpha val="71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" name="Rounded Rectangle 78">
                <a:extLst>
                  <a:ext uri="{FF2B5EF4-FFF2-40B4-BE49-F238E27FC236}">
                    <a16:creationId xmlns:a16="http://schemas.microsoft.com/office/drawing/2014/main" id="{AA503F2F-AA4D-DDD5-3913-62E85C317DA3}"/>
                  </a:ext>
                </a:extLst>
              </p:cNvPr>
              <p:cNvSpPr/>
              <p:nvPr/>
            </p:nvSpPr>
            <p:spPr>
              <a:xfrm>
                <a:off x="4294140" y="4688396"/>
                <a:ext cx="409576" cy="388781"/>
              </a:xfrm>
              <a:custGeom>
                <a:avLst/>
                <a:gdLst>
                  <a:gd name="connsiteX0" fmla="*/ 0 w 95478"/>
                  <a:gd name="connsiteY0" fmla="*/ 0 h 300617"/>
                  <a:gd name="connsiteX1" fmla="*/ 95478 w 95478"/>
                  <a:gd name="connsiteY1" fmla="*/ 0 h 300617"/>
                  <a:gd name="connsiteX2" fmla="*/ 95478 w 95478"/>
                  <a:gd name="connsiteY2" fmla="*/ 300617 h 300617"/>
                  <a:gd name="connsiteX3" fmla="*/ 0 w 95478"/>
                  <a:gd name="connsiteY3" fmla="*/ 300617 h 300617"/>
                  <a:gd name="connsiteX4" fmla="*/ 0 w 95478"/>
                  <a:gd name="connsiteY4" fmla="*/ 0 h 300617"/>
                  <a:gd name="connsiteX0" fmla="*/ 0 w 272643"/>
                  <a:gd name="connsiteY0" fmla="*/ 0 h 304427"/>
                  <a:gd name="connsiteX1" fmla="*/ 95478 w 272643"/>
                  <a:gd name="connsiteY1" fmla="*/ 0 h 304427"/>
                  <a:gd name="connsiteX2" fmla="*/ 272643 w 272643"/>
                  <a:gd name="connsiteY2" fmla="*/ 304427 h 304427"/>
                  <a:gd name="connsiteX3" fmla="*/ 0 w 272643"/>
                  <a:gd name="connsiteY3" fmla="*/ 300617 h 304427"/>
                  <a:gd name="connsiteX4" fmla="*/ 0 w 272643"/>
                  <a:gd name="connsiteY4" fmla="*/ 0 h 304427"/>
                  <a:gd name="connsiteX0" fmla="*/ 136933 w 409576"/>
                  <a:gd name="connsiteY0" fmla="*/ 0 h 304427"/>
                  <a:gd name="connsiteX1" fmla="*/ 232411 w 409576"/>
                  <a:gd name="connsiteY1" fmla="*/ 0 h 304427"/>
                  <a:gd name="connsiteX2" fmla="*/ 409576 w 409576"/>
                  <a:gd name="connsiteY2" fmla="*/ 304427 h 304427"/>
                  <a:gd name="connsiteX3" fmla="*/ 136933 w 409576"/>
                  <a:gd name="connsiteY3" fmla="*/ 300617 h 304427"/>
                  <a:gd name="connsiteX4" fmla="*/ 0 w 409576"/>
                  <a:gd name="connsiteY4" fmla="*/ 64330 h 304427"/>
                  <a:gd name="connsiteX5" fmla="*/ 136933 w 409576"/>
                  <a:gd name="connsiteY5" fmla="*/ 0 h 304427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409576 w 409576"/>
                  <a:gd name="connsiteY2" fmla="*/ 344432 h 344432"/>
                  <a:gd name="connsiteX3" fmla="*/ 136933 w 409576"/>
                  <a:gd name="connsiteY3" fmla="*/ 340622 h 344432"/>
                  <a:gd name="connsiteX4" fmla="*/ 0 w 409576"/>
                  <a:gd name="connsiteY4" fmla="*/ 104335 h 344432"/>
                  <a:gd name="connsiteX5" fmla="*/ 136933 w 409576"/>
                  <a:gd name="connsiteY5" fmla="*/ 40005 h 344432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394335 w 409576"/>
                  <a:gd name="connsiteY2" fmla="*/ 180535 h 344432"/>
                  <a:gd name="connsiteX3" fmla="*/ 409576 w 409576"/>
                  <a:gd name="connsiteY3" fmla="*/ 344432 h 344432"/>
                  <a:gd name="connsiteX4" fmla="*/ 136933 w 409576"/>
                  <a:gd name="connsiteY4" fmla="*/ 340622 h 344432"/>
                  <a:gd name="connsiteX5" fmla="*/ 0 w 409576"/>
                  <a:gd name="connsiteY5" fmla="*/ 104335 h 344432"/>
                  <a:gd name="connsiteX6" fmla="*/ 136933 w 409576"/>
                  <a:gd name="connsiteY6" fmla="*/ 40005 h 344432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136933 w 409576"/>
                  <a:gd name="connsiteY4" fmla="*/ 384437 h 388247"/>
                  <a:gd name="connsiteX5" fmla="*/ 0 w 409576"/>
                  <a:gd name="connsiteY5" fmla="*/ 148150 h 388247"/>
                  <a:gd name="connsiteX6" fmla="*/ 93118 w 409576"/>
                  <a:gd name="connsiteY6" fmla="*/ 0 h 388247"/>
                  <a:gd name="connsiteX0" fmla="*/ 180748 w 409576"/>
                  <a:gd name="connsiteY0" fmla="*/ 0 h 449207"/>
                  <a:gd name="connsiteX1" fmla="*/ 272416 w 409576"/>
                  <a:gd name="connsiteY1" fmla="*/ 104775 h 449207"/>
                  <a:gd name="connsiteX2" fmla="*/ 394335 w 409576"/>
                  <a:gd name="connsiteY2" fmla="*/ 285310 h 449207"/>
                  <a:gd name="connsiteX3" fmla="*/ 409576 w 409576"/>
                  <a:gd name="connsiteY3" fmla="*/ 449207 h 449207"/>
                  <a:gd name="connsiteX4" fmla="*/ 136933 w 409576"/>
                  <a:gd name="connsiteY4" fmla="*/ 445397 h 449207"/>
                  <a:gd name="connsiteX5" fmla="*/ 0 w 409576"/>
                  <a:gd name="connsiteY5" fmla="*/ 209110 h 449207"/>
                  <a:gd name="connsiteX6" fmla="*/ 180748 w 409576"/>
                  <a:gd name="connsiteY6" fmla="*/ 0 h 449207"/>
                  <a:gd name="connsiteX0" fmla="*/ 180748 w 409576"/>
                  <a:gd name="connsiteY0" fmla="*/ 0 h 449207"/>
                  <a:gd name="connsiteX1" fmla="*/ 264796 w 409576"/>
                  <a:gd name="connsiteY1" fmla="*/ 188595 h 449207"/>
                  <a:gd name="connsiteX2" fmla="*/ 394335 w 409576"/>
                  <a:gd name="connsiteY2" fmla="*/ 285310 h 449207"/>
                  <a:gd name="connsiteX3" fmla="*/ 409576 w 409576"/>
                  <a:gd name="connsiteY3" fmla="*/ 449207 h 449207"/>
                  <a:gd name="connsiteX4" fmla="*/ 136933 w 409576"/>
                  <a:gd name="connsiteY4" fmla="*/ 445397 h 449207"/>
                  <a:gd name="connsiteX5" fmla="*/ 0 w 409576"/>
                  <a:gd name="connsiteY5" fmla="*/ 209110 h 449207"/>
                  <a:gd name="connsiteX6" fmla="*/ 180748 w 409576"/>
                  <a:gd name="connsiteY6" fmla="*/ 0 h 449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576" h="449207">
                    <a:moveTo>
                      <a:pt x="180748" y="0"/>
                    </a:moveTo>
                    <a:lnTo>
                      <a:pt x="264796" y="188595"/>
                    </a:lnTo>
                    <a:cubicBezTo>
                      <a:pt x="288926" y="249408"/>
                      <a:pt x="370205" y="224497"/>
                      <a:pt x="394335" y="285310"/>
                    </a:cubicBezTo>
                    <a:lnTo>
                      <a:pt x="409576" y="449207"/>
                    </a:lnTo>
                    <a:lnTo>
                      <a:pt x="136933" y="445397"/>
                    </a:lnTo>
                    <a:cubicBezTo>
                      <a:pt x="136374" y="376160"/>
                      <a:pt x="559" y="278347"/>
                      <a:pt x="0" y="209110"/>
                    </a:cubicBezTo>
                    <a:lnTo>
                      <a:pt x="180748" y="0"/>
                    </a:lnTo>
                    <a:close/>
                  </a:path>
                </a:pathLst>
              </a:custGeom>
              <a:solidFill>
                <a:srgbClr val="16150D">
                  <a:alpha val="35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Rounded Rectangle 78">
                <a:extLst>
                  <a:ext uri="{FF2B5EF4-FFF2-40B4-BE49-F238E27FC236}">
                    <a16:creationId xmlns:a16="http://schemas.microsoft.com/office/drawing/2014/main" id="{40967656-4758-A7BF-BE9D-7BFED068A69E}"/>
                  </a:ext>
                </a:extLst>
              </p:cNvPr>
              <p:cNvSpPr/>
              <p:nvPr/>
            </p:nvSpPr>
            <p:spPr>
              <a:xfrm>
                <a:off x="4013811" y="4062483"/>
                <a:ext cx="409576" cy="368118"/>
              </a:xfrm>
              <a:custGeom>
                <a:avLst/>
                <a:gdLst>
                  <a:gd name="connsiteX0" fmla="*/ 0 w 95478"/>
                  <a:gd name="connsiteY0" fmla="*/ 0 h 300617"/>
                  <a:gd name="connsiteX1" fmla="*/ 95478 w 95478"/>
                  <a:gd name="connsiteY1" fmla="*/ 0 h 300617"/>
                  <a:gd name="connsiteX2" fmla="*/ 95478 w 95478"/>
                  <a:gd name="connsiteY2" fmla="*/ 300617 h 300617"/>
                  <a:gd name="connsiteX3" fmla="*/ 0 w 95478"/>
                  <a:gd name="connsiteY3" fmla="*/ 300617 h 300617"/>
                  <a:gd name="connsiteX4" fmla="*/ 0 w 95478"/>
                  <a:gd name="connsiteY4" fmla="*/ 0 h 300617"/>
                  <a:gd name="connsiteX0" fmla="*/ 0 w 272643"/>
                  <a:gd name="connsiteY0" fmla="*/ 0 h 304427"/>
                  <a:gd name="connsiteX1" fmla="*/ 95478 w 272643"/>
                  <a:gd name="connsiteY1" fmla="*/ 0 h 304427"/>
                  <a:gd name="connsiteX2" fmla="*/ 272643 w 272643"/>
                  <a:gd name="connsiteY2" fmla="*/ 304427 h 304427"/>
                  <a:gd name="connsiteX3" fmla="*/ 0 w 272643"/>
                  <a:gd name="connsiteY3" fmla="*/ 300617 h 304427"/>
                  <a:gd name="connsiteX4" fmla="*/ 0 w 272643"/>
                  <a:gd name="connsiteY4" fmla="*/ 0 h 304427"/>
                  <a:gd name="connsiteX0" fmla="*/ 136933 w 409576"/>
                  <a:gd name="connsiteY0" fmla="*/ 0 h 304427"/>
                  <a:gd name="connsiteX1" fmla="*/ 232411 w 409576"/>
                  <a:gd name="connsiteY1" fmla="*/ 0 h 304427"/>
                  <a:gd name="connsiteX2" fmla="*/ 409576 w 409576"/>
                  <a:gd name="connsiteY2" fmla="*/ 304427 h 304427"/>
                  <a:gd name="connsiteX3" fmla="*/ 136933 w 409576"/>
                  <a:gd name="connsiteY3" fmla="*/ 300617 h 304427"/>
                  <a:gd name="connsiteX4" fmla="*/ 0 w 409576"/>
                  <a:gd name="connsiteY4" fmla="*/ 64330 h 304427"/>
                  <a:gd name="connsiteX5" fmla="*/ 136933 w 409576"/>
                  <a:gd name="connsiteY5" fmla="*/ 0 h 304427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409576 w 409576"/>
                  <a:gd name="connsiteY2" fmla="*/ 344432 h 344432"/>
                  <a:gd name="connsiteX3" fmla="*/ 136933 w 409576"/>
                  <a:gd name="connsiteY3" fmla="*/ 340622 h 344432"/>
                  <a:gd name="connsiteX4" fmla="*/ 0 w 409576"/>
                  <a:gd name="connsiteY4" fmla="*/ 104335 h 344432"/>
                  <a:gd name="connsiteX5" fmla="*/ 136933 w 409576"/>
                  <a:gd name="connsiteY5" fmla="*/ 40005 h 344432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394335 w 409576"/>
                  <a:gd name="connsiteY2" fmla="*/ 180535 h 344432"/>
                  <a:gd name="connsiteX3" fmla="*/ 409576 w 409576"/>
                  <a:gd name="connsiteY3" fmla="*/ 344432 h 344432"/>
                  <a:gd name="connsiteX4" fmla="*/ 136933 w 409576"/>
                  <a:gd name="connsiteY4" fmla="*/ 340622 h 344432"/>
                  <a:gd name="connsiteX5" fmla="*/ 0 w 409576"/>
                  <a:gd name="connsiteY5" fmla="*/ 104335 h 344432"/>
                  <a:gd name="connsiteX6" fmla="*/ 136933 w 409576"/>
                  <a:gd name="connsiteY6" fmla="*/ 40005 h 344432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136933 w 409576"/>
                  <a:gd name="connsiteY4" fmla="*/ 384437 h 388247"/>
                  <a:gd name="connsiteX5" fmla="*/ 0 w 409576"/>
                  <a:gd name="connsiteY5" fmla="*/ 148150 h 388247"/>
                  <a:gd name="connsiteX6" fmla="*/ 93118 w 409576"/>
                  <a:gd name="connsiteY6" fmla="*/ 0 h 388247"/>
                  <a:gd name="connsiteX0" fmla="*/ 180748 w 409576"/>
                  <a:gd name="connsiteY0" fmla="*/ 0 h 449207"/>
                  <a:gd name="connsiteX1" fmla="*/ 272416 w 409576"/>
                  <a:gd name="connsiteY1" fmla="*/ 104775 h 449207"/>
                  <a:gd name="connsiteX2" fmla="*/ 394335 w 409576"/>
                  <a:gd name="connsiteY2" fmla="*/ 285310 h 449207"/>
                  <a:gd name="connsiteX3" fmla="*/ 409576 w 409576"/>
                  <a:gd name="connsiteY3" fmla="*/ 449207 h 449207"/>
                  <a:gd name="connsiteX4" fmla="*/ 136933 w 409576"/>
                  <a:gd name="connsiteY4" fmla="*/ 445397 h 449207"/>
                  <a:gd name="connsiteX5" fmla="*/ 0 w 409576"/>
                  <a:gd name="connsiteY5" fmla="*/ 209110 h 449207"/>
                  <a:gd name="connsiteX6" fmla="*/ 180748 w 409576"/>
                  <a:gd name="connsiteY6" fmla="*/ 0 h 449207"/>
                  <a:gd name="connsiteX0" fmla="*/ 180748 w 409576"/>
                  <a:gd name="connsiteY0" fmla="*/ 0 h 449207"/>
                  <a:gd name="connsiteX1" fmla="*/ 264796 w 409576"/>
                  <a:gd name="connsiteY1" fmla="*/ 188595 h 449207"/>
                  <a:gd name="connsiteX2" fmla="*/ 394335 w 409576"/>
                  <a:gd name="connsiteY2" fmla="*/ 285310 h 449207"/>
                  <a:gd name="connsiteX3" fmla="*/ 409576 w 409576"/>
                  <a:gd name="connsiteY3" fmla="*/ 449207 h 449207"/>
                  <a:gd name="connsiteX4" fmla="*/ 136933 w 409576"/>
                  <a:gd name="connsiteY4" fmla="*/ 445397 h 449207"/>
                  <a:gd name="connsiteX5" fmla="*/ 0 w 409576"/>
                  <a:gd name="connsiteY5" fmla="*/ 209110 h 449207"/>
                  <a:gd name="connsiteX6" fmla="*/ 180748 w 409576"/>
                  <a:gd name="connsiteY6" fmla="*/ 0 h 449207"/>
                  <a:gd name="connsiteX0" fmla="*/ 142648 w 409576"/>
                  <a:gd name="connsiteY0" fmla="*/ 0 h 327287"/>
                  <a:gd name="connsiteX1" fmla="*/ 264796 w 409576"/>
                  <a:gd name="connsiteY1" fmla="*/ 66675 h 327287"/>
                  <a:gd name="connsiteX2" fmla="*/ 394335 w 409576"/>
                  <a:gd name="connsiteY2" fmla="*/ 163390 h 327287"/>
                  <a:gd name="connsiteX3" fmla="*/ 409576 w 409576"/>
                  <a:gd name="connsiteY3" fmla="*/ 327287 h 327287"/>
                  <a:gd name="connsiteX4" fmla="*/ 136933 w 409576"/>
                  <a:gd name="connsiteY4" fmla="*/ 323477 h 327287"/>
                  <a:gd name="connsiteX5" fmla="*/ 0 w 409576"/>
                  <a:gd name="connsiteY5" fmla="*/ 87190 h 327287"/>
                  <a:gd name="connsiteX6" fmla="*/ 142648 w 409576"/>
                  <a:gd name="connsiteY6" fmla="*/ 0 h 327287"/>
                  <a:gd name="connsiteX0" fmla="*/ 142648 w 409576"/>
                  <a:gd name="connsiteY0" fmla="*/ 0 h 368118"/>
                  <a:gd name="connsiteX1" fmla="*/ 264796 w 409576"/>
                  <a:gd name="connsiteY1" fmla="*/ 66675 h 368118"/>
                  <a:gd name="connsiteX2" fmla="*/ 394335 w 409576"/>
                  <a:gd name="connsiteY2" fmla="*/ 163390 h 368118"/>
                  <a:gd name="connsiteX3" fmla="*/ 409576 w 409576"/>
                  <a:gd name="connsiteY3" fmla="*/ 327287 h 368118"/>
                  <a:gd name="connsiteX4" fmla="*/ 253785 w 409576"/>
                  <a:gd name="connsiteY4" fmla="*/ 368074 h 368118"/>
                  <a:gd name="connsiteX5" fmla="*/ 136933 w 409576"/>
                  <a:gd name="connsiteY5" fmla="*/ 323477 h 368118"/>
                  <a:gd name="connsiteX6" fmla="*/ 0 w 409576"/>
                  <a:gd name="connsiteY6" fmla="*/ 87190 h 368118"/>
                  <a:gd name="connsiteX7" fmla="*/ 142648 w 409576"/>
                  <a:gd name="connsiteY7" fmla="*/ 0 h 3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9576" h="368118">
                    <a:moveTo>
                      <a:pt x="142648" y="0"/>
                    </a:moveTo>
                    <a:lnTo>
                      <a:pt x="264796" y="66675"/>
                    </a:lnTo>
                    <a:cubicBezTo>
                      <a:pt x="288926" y="127488"/>
                      <a:pt x="370205" y="102577"/>
                      <a:pt x="394335" y="163390"/>
                    </a:cubicBezTo>
                    <a:lnTo>
                      <a:pt x="409576" y="327287"/>
                    </a:lnTo>
                    <a:cubicBezTo>
                      <a:pt x="357646" y="325643"/>
                      <a:pt x="305715" y="369718"/>
                      <a:pt x="253785" y="368074"/>
                    </a:cubicBezTo>
                    <a:lnTo>
                      <a:pt x="136933" y="323477"/>
                    </a:lnTo>
                    <a:cubicBezTo>
                      <a:pt x="136374" y="254240"/>
                      <a:pt x="559" y="156427"/>
                      <a:pt x="0" y="87190"/>
                    </a:cubicBezTo>
                    <a:lnTo>
                      <a:pt x="142648" y="0"/>
                    </a:lnTo>
                    <a:close/>
                  </a:path>
                </a:pathLst>
              </a:custGeom>
              <a:solidFill>
                <a:srgbClr val="16150D">
                  <a:alpha val="47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Rounded Rectangle 78">
                <a:extLst>
                  <a:ext uri="{FF2B5EF4-FFF2-40B4-BE49-F238E27FC236}">
                    <a16:creationId xmlns:a16="http://schemas.microsoft.com/office/drawing/2014/main" id="{468FD23F-591B-E2D1-3866-07A8E61F0B7B}"/>
                  </a:ext>
                </a:extLst>
              </p:cNvPr>
              <p:cNvSpPr/>
              <p:nvPr/>
            </p:nvSpPr>
            <p:spPr>
              <a:xfrm>
                <a:off x="3388788" y="4154398"/>
                <a:ext cx="413386" cy="273339"/>
              </a:xfrm>
              <a:custGeom>
                <a:avLst/>
                <a:gdLst>
                  <a:gd name="connsiteX0" fmla="*/ 0 w 95478"/>
                  <a:gd name="connsiteY0" fmla="*/ 0 h 300617"/>
                  <a:gd name="connsiteX1" fmla="*/ 95478 w 95478"/>
                  <a:gd name="connsiteY1" fmla="*/ 0 h 300617"/>
                  <a:gd name="connsiteX2" fmla="*/ 95478 w 95478"/>
                  <a:gd name="connsiteY2" fmla="*/ 300617 h 300617"/>
                  <a:gd name="connsiteX3" fmla="*/ 0 w 95478"/>
                  <a:gd name="connsiteY3" fmla="*/ 300617 h 300617"/>
                  <a:gd name="connsiteX4" fmla="*/ 0 w 95478"/>
                  <a:gd name="connsiteY4" fmla="*/ 0 h 300617"/>
                  <a:gd name="connsiteX0" fmla="*/ 0 w 272643"/>
                  <a:gd name="connsiteY0" fmla="*/ 0 h 304427"/>
                  <a:gd name="connsiteX1" fmla="*/ 95478 w 272643"/>
                  <a:gd name="connsiteY1" fmla="*/ 0 h 304427"/>
                  <a:gd name="connsiteX2" fmla="*/ 272643 w 272643"/>
                  <a:gd name="connsiteY2" fmla="*/ 304427 h 304427"/>
                  <a:gd name="connsiteX3" fmla="*/ 0 w 272643"/>
                  <a:gd name="connsiteY3" fmla="*/ 300617 h 304427"/>
                  <a:gd name="connsiteX4" fmla="*/ 0 w 272643"/>
                  <a:gd name="connsiteY4" fmla="*/ 0 h 304427"/>
                  <a:gd name="connsiteX0" fmla="*/ 136933 w 409576"/>
                  <a:gd name="connsiteY0" fmla="*/ 0 h 304427"/>
                  <a:gd name="connsiteX1" fmla="*/ 232411 w 409576"/>
                  <a:gd name="connsiteY1" fmla="*/ 0 h 304427"/>
                  <a:gd name="connsiteX2" fmla="*/ 409576 w 409576"/>
                  <a:gd name="connsiteY2" fmla="*/ 304427 h 304427"/>
                  <a:gd name="connsiteX3" fmla="*/ 136933 w 409576"/>
                  <a:gd name="connsiteY3" fmla="*/ 300617 h 304427"/>
                  <a:gd name="connsiteX4" fmla="*/ 0 w 409576"/>
                  <a:gd name="connsiteY4" fmla="*/ 64330 h 304427"/>
                  <a:gd name="connsiteX5" fmla="*/ 136933 w 409576"/>
                  <a:gd name="connsiteY5" fmla="*/ 0 h 304427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409576 w 409576"/>
                  <a:gd name="connsiteY2" fmla="*/ 344432 h 344432"/>
                  <a:gd name="connsiteX3" fmla="*/ 136933 w 409576"/>
                  <a:gd name="connsiteY3" fmla="*/ 340622 h 344432"/>
                  <a:gd name="connsiteX4" fmla="*/ 0 w 409576"/>
                  <a:gd name="connsiteY4" fmla="*/ 104335 h 344432"/>
                  <a:gd name="connsiteX5" fmla="*/ 136933 w 409576"/>
                  <a:gd name="connsiteY5" fmla="*/ 40005 h 344432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394335 w 409576"/>
                  <a:gd name="connsiteY2" fmla="*/ 180535 h 344432"/>
                  <a:gd name="connsiteX3" fmla="*/ 409576 w 409576"/>
                  <a:gd name="connsiteY3" fmla="*/ 344432 h 344432"/>
                  <a:gd name="connsiteX4" fmla="*/ 136933 w 409576"/>
                  <a:gd name="connsiteY4" fmla="*/ 340622 h 344432"/>
                  <a:gd name="connsiteX5" fmla="*/ 0 w 409576"/>
                  <a:gd name="connsiteY5" fmla="*/ 104335 h 344432"/>
                  <a:gd name="connsiteX6" fmla="*/ 136933 w 409576"/>
                  <a:gd name="connsiteY6" fmla="*/ 40005 h 344432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136933 w 409576"/>
                  <a:gd name="connsiteY4" fmla="*/ 384437 h 388247"/>
                  <a:gd name="connsiteX5" fmla="*/ 0 w 409576"/>
                  <a:gd name="connsiteY5" fmla="*/ 148150 h 388247"/>
                  <a:gd name="connsiteX6" fmla="*/ 93118 w 409576"/>
                  <a:gd name="connsiteY6" fmla="*/ 0 h 388247"/>
                  <a:gd name="connsiteX0" fmla="*/ 180748 w 409576"/>
                  <a:gd name="connsiteY0" fmla="*/ 0 h 449207"/>
                  <a:gd name="connsiteX1" fmla="*/ 272416 w 409576"/>
                  <a:gd name="connsiteY1" fmla="*/ 104775 h 449207"/>
                  <a:gd name="connsiteX2" fmla="*/ 394335 w 409576"/>
                  <a:gd name="connsiteY2" fmla="*/ 285310 h 449207"/>
                  <a:gd name="connsiteX3" fmla="*/ 409576 w 409576"/>
                  <a:gd name="connsiteY3" fmla="*/ 449207 h 449207"/>
                  <a:gd name="connsiteX4" fmla="*/ 136933 w 409576"/>
                  <a:gd name="connsiteY4" fmla="*/ 445397 h 449207"/>
                  <a:gd name="connsiteX5" fmla="*/ 0 w 409576"/>
                  <a:gd name="connsiteY5" fmla="*/ 209110 h 449207"/>
                  <a:gd name="connsiteX6" fmla="*/ 180748 w 409576"/>
                  <a:gd name="connsiteY6" fmla="*/ 0 h 449207"/>
                  <a:gd name="connsiteX0" fmla="*/ 180748 w 409576"/>
                  <a:gd name="connsiteY0" fmla="*/ 0 h 449207"/>
                  <a:gd name="connsiteX1" fmla="*/ 264796 w 409576"/>
                  <a:gd name="connsiteY1" fmla="*/ 188595 h 449207"/>
                  <a:gd name="connsiteX2" fmla="*/ 394335 w 409576"/>
                  <a:gd name="connsiteY2" fmla="*/ 285310 h 449207"/>
                  <a:gd name="connsiteX3" fmla="*/ 409576 w 409576"/>
                  <a:gd name="connsiteY3" fmla="*/ 449207 h 449207"/>
                  <a:gd name="connsiteX4" fmla="*/ 136933 w 409576"/>
                  <a:gd name="connsiteY4" fmla="*/ 445397 h 449207"/>
                  <a:gd name="connsiteX5" fmla="*/ 0 w 409576"/>
                  <a:gd name="connsiteY5" fmla="*/ 209110 h 449207"/>
                  <a:gd name="connsiteX6" fmla="*/ 180748 w 409576"/>
                  <a:gd name="connsiteY6" fmla="*/ 0 h 449207"/>
                  <a:gd name="connsiteX0" fmla="*/ 142648 w 409576"/>
                  <a:gd name="connsiteY0" fmla="*/ 0 h 327287"/>
                  <a:gd name="connsiteX1" fmla="*/ 264796 w 409576"/>
                  <a:gd name="connsiteY1" fmla="*/ 66675 h 327287"/>
                  <a:gd name="connsiteX2" fmla="*/ 394335 w 409576"/>
                  <a:gd name="connsiteY2" fmla="*/ 163390 h 327287"/>
                  <a:gd name="connsiteX3" fmla="*/ 409576 w 409576"/>
                  <a:gd name="connsiteY3" fmla="*/ 327287 h 327287"/>
                  <a:gd name="connsiteX4" fmla="*/ 136933 w 409576"/>
                  <a:gd name="connsiteY4" fmla="*/ 323477 h 327287"/>
                  <a:gd name="connsiteX5" fmla="*/ 0 w 409576"/>
                  <a:gd name="connsiteY5" fmla="*/ 87190 h 327287"/>
                  <a:gd name="connsiteX6" fmla="*/ 142648 w 409576"/>
                  <a:gd name="connsiteY6" fmla="*/ 0 h 327287"/>
                  <a:gd name="connsiteX0" fmla="*/ 142648 w 409576"/>
                  <a:gd name="connsiteY0" fmla="*/ 0 h 357159"/>
                  <a:gd name="connsiteX1" fmla="*/ 264796 w 409576"/>
                  <a:gd name="connsiteY1" fmla="*/ 66675 h 357159"/>
                  <a:gd name="connsiteX2" fmla="*/ 394335 w 409576"/>
                  <a:gd name="connsiteY2" fmla="*/ 163390 h 357159"/>
                  <a:gd name="connsiteX3" fmla="*/ 409576 w 409576"/>
                  <a:gd name="connsiteY3" fmla="*/ 327287 h 357159"/>
                  <a:gd name="connsiteX4" fmla="*/ 262552 w 409576"/>
                  <a:gd name="connsiteY4" fmla="*/ 357002 h 357159"/>
                  <a:gd name="connsiteX5" fmla="*/ 136933 w 409576"/>
                  <a:gd name="connsiteY5" fmla="*/ 323477 h 357159"/>
                  <a:gd name="connsiteX6" fmla="*/ 0 w 409576"/>
                  <a:gd name="connsiteY6" fmla="*/ 87190 h 357159"/>
                  <a:gd name="connsiteX7" fmla="*/ 142648 w 409576"/>
                  <a:gd name="connsiteY7" fmla="*/ 0 h 357159"/>
                  <a:gd name="connsiteX0" fmla="*/ 150268 w 409576"/>
                  <a:gd name="connsiteY0" fmla="*/ 5715 h 290484"/>
                  <a:gd name="connsiteX1" fmla="*/ 264796 w 409576"/>
                  <a:gd name="connsiteY1" fmla="*/ 0 h 290484"/>
                  <a:gd name="connsiteX2" fmla="*/ 394335 w 409576"/>
                  <a:gd name="connsiteY2" fmla="*/ 96715 h 290484"/>
                  <a:gd name="connsiteX3" fmla="*/ 409576 w 409576"/>
                  <a:gd name="connsiteY3" fmla="*/ 260612 h 290484"/>
                  <a:gd name="connsiteX4" fmla="*/ 262552 w 409576"/>
                  <a:gd name="connsiteY4" fmla="*/ 290327 h 290484"/>
                  <a:gd name="connsiteX5" fmla="*/ 136933 w 409576"/>
                  <a:gd name="connsiteY5" fmla="*/ 256802 h 290484"/>
                  <a:gd name="connsiteX6" fmla="*/ 0 w 409576"/>
                  <a:gd name="connsiteY6" fmla="*/ 20515 h 290484"/>
                  <a:gd name="connsiteX7" fmla="*/ 150268 w 409576"/>
                  <a:gd name="connsiteY7" fmla="*/ 5715 h 290484"/>
                  <a:gd name="connsiteX0" fmla="*/ 154078 w 413386"/>
                  <a:gd name="connsiteY0" fmla="*/ 5715 h 290484"/>
                  <a:gd name="connsiteX1" fmla="*/ 268606 w 413386"/>
                  <a:gd name="connsiteY1" fmla="*/ 0 h 290484"/>
                  <a:gd name="connsiteX2" fmla="*/ 398145 w 413386"/>
                  <a:gd name="connsiteY2" fmla="*/ 96715 h 290484"/>
                  <a:gd name="connsiteX3" fmla="*/ 413386 w 413386"/>
                  <a:gd name="connsiteY3" fmla="*/ 260612 h 290484"/>
                  <a:gd name="connsiteX4" fmla="*/ 266362 w 413386"/>
                  <a:gd name="connsiteY4" fmla="*/ 290327 h 290484"/>
                  <a:gd name="connsiteX5" fmla="*/ 140743 w 413386"/>
                  <a:gd name="connsiteY5" fmla="*/ 256802 h 290484"/>
                  <a:gd name="connsiteX6" fmla="*/ 0 w 413386"/>
                  <a:gd name="connsiteY6" fmla="*/ 58615 h 290484"/>
                  <a:gd name="connsiteX7" fmla="*/ 154078 w 413386"/>
                  <a:gd name="connsiteY7" fmla="*/ 5715 h 290484"/>
                  <a:gd name="connsiteX0" fmla="*/ 154078 w 413386"/>
                  <a:gd name="connsiteY0" fmla="*/ 0 h 284769"/>
                  <a:gd name="connsiteX1" fmla="*/ 268606 w 413386"/>
                  <a:gd name="connsiteY1" fmla="*/ 24765 h 284769"/>
                  <a:gd name="connsiteX2" fmla="*/ 398145 w 413386"/>
                  <a:gd name="connsiteY2" fmla="*/ 91000 h 284769"/>
                  <a:gd name="connsiteX3" fmla="*/ 413386 w 413386"/>
                  <a:gd name="connsiteY3" fmla="*/ 254897 h 284769"/>
                  <a:gd name="connsiteX4" fmla="*/ 266362 w 413386"/>
                  <a:gd name="connsiteY4" fmla="*/ 284612 h 284769"/>
                  <a:gd name="connsiteX5" fmla="*/ 140743 w 413386"/>
                  <a:gd name="connsiteY5" fmla="*/ 251087 h 284769"/>
                  <a:gd name="connsiteX6" fmla="*/ 0 w 413386"/>
                  <a:gd name="connsiteY6" fmla="*/ 52900 h 284769"/>
                  <a:gd name="connsiteX7" fmla="*/ 154078 w 413386"/>
                  <a:gd name="connsiteY7" fmla="*/ 0 h 284769"/>
                  <a:gd name="connsiteX0" fmla="*/ 157888 w 413386"/>
                  <a:gd name="connsiteY0" fmla="*/ 0 h 273339"/>
                  <a:gd name="connsiteX1" fmla="*/ 268606 w 413386"/>
                  <a:gd name="connsiteY1" fmla="*/ 13335 h 273339"/>
                  <a:gd name="connsiteX2" fmla="*/ 398145 w 413386"/>
                  <a:gd name="connsiteY2" fmla="*/ 79570 h 273339"/>
                  <a:gd name="connsiteX3" fmla="*/ 413386 w 413386"/>
                  <a:gd name="connsiteY3" fmla="*/ 243467 h 273339"/>
                  <a:gd name="connsiteX4" fmla="*/ 266362 w 413386"/>
                  <a:gd name="connsiteY4" fmla="*/ 273182 h 273339"/>
                  <a:gd name="connsiteX5" fmla="*/ 140743 w 413386"/>
                  <a:gd name="connsiteY5" fmla="*/ 239657 h 273339"/>
                  <a:gd name="connsiteX6" fmla="*/ 0 w 413386"/>
                  <a:gd name="connsiteY6" fmla="*/ 41470 h 273339"/>
                  <a:gd name="connsiteX7" fmla="*/ 157888 w 413386"/>
                  <a:gd name="connsiteY7" fmla="*/ 0 h 27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386" h="273339">
                    <a:moveTo>
                      <a:pt x="157888" y="0"/>
                    </a:moveTo>
                    <a:lnTo>
                      <a:pt x="268606" y="13335"/>
                    </a:lnTo>
                    <a:cubicBezTo>
                      <a:pt x="292736" y="74148"/>
                      <a:pt x="374015" y="18757"/>
                      <a:pt x="398145" y="79570"/>
                    </a:cubicBezTo>
                    <a:lnTo>
                      <a:pt x="413386" y="243467"/>
                    </a:lnTo>
                    <a:cubicBezTo>
                      <a:pt x="364378" y="240672"/>
                      <a:pt x="315370" y="275977"/>
                      <a:pt x="266362" y="273182"/>
                    </a:cubicBezTo>
                    <a:lnTo>
                      <a:pt x="140743" y="239657"/>
                    </a:lnTo>
                    <a:cubicBezTo>
                      <a:pt x="140184" y="170420"/>
                      <a:pt x="559" y="110707"/>
                      <a:pt x="0" y="41470"/>
                    </a:cubicBezTo>
                    <a:lnTo>
                      <a:pt x="157888" y="0"/>
                    </a:lnTo>
                    <a:close/>
                  </a:path>
                </a:pathLst>
              </a:custGeom>
              <a:solidFill>
                <a:srgbClr val="16150D">
                  <a:alpha val="18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Rounded Rectangle 78">
                <a:extLst>
                  <a:ext uri="{FF2B5EF4-FFF2-40B4-BE49-F238E27FC236}">
                    <a16:creationId xmlns:a16="http://schemas.microsoft.com/office/drawing/2014/main" id="{06E9A837-C951-ECAB-84AF-E93D41A4DB4A}"/>
                  </a:ext>
                </a:extLst>
              </p:cNvPr>
              <p:cNvSpPr/>
              <p:nvPr/>
            </p:nvSpPr>
            <p:spPr>
              <a:xfrm>
                <a:off x="3605905" y="4724468"/>
                <a:ext cx="318136" cy="303819"/>
              </a:xfrm>
              <a:custGeom>
                <a:avLst/>
                <a:gdLst>
                  <a:gd name="connsiteX0" fmla="*/ 0 w 95478"/>
                  <a:gd name="connsiteY0" fmla="*/ 0 h 300617"/>
                  <a:gd name="connsiteX1" fmla="*/ 95478 w 95478"/>
                  <a:gd name="connsiteY1" fmla="*/ 0 h 300617"/>
                  <a:gd name="connsiteX2" fmla="*/ 95478 w 95478"/>
                  <a:gd name="connsiteY2" fmla="*/ 300617 h 300617"/>
                  <a:gd name="connsiteX3" fmla="*/ 0 w 95478"/>
                  <a:gd name="connsiteY3" fmla="*/ 300617 h 300617"/>
                  <a:gd name="connsiteX4" fmla="*/ 0 w 95478"/>
                  <a:gd name="connsiteY4" fmla="*/ 0 h 300617"/>
                  <a:gd name="connsiteX0" fmla="*/ 0 w 272643"/>
                  <a:gd name="connsiteY0" fmla="*/ 0 h 304427"/>
                  <a:gd name="connsiteX1" fmla="*/ 95478 w 272643"/>
                  <a:gd name="connsiteY1" fmla="*/ 0 h 304427"/>
                  <a:gd name="connsiteX2" fmla="*/ 272643 w 272643"/>
                  <a:gd name="connsiteY2" fmla="*/ 304427 h 304427"/>
                  <a:gd name="connsiteX3" fmla="*/ 0 w 272643"/>
                  <a:gd name="connsiteY3" fmla="*/ 300617 h 304427"/>
                  <a:gd name="connsiteX4" fmla="*/ 0 w 272643"/>
                  <a:gd name="connsiteY4" fmla="*/ 0 h 304427"/>
                  <a:gd name="connsiteX0" fmla="*/ 136933 w 409576"/>
                  <a:gd name="connsiteY0" fmla="*/ 0 h 304427"/>
                  <a:gd name="connsiteX1" fmla="*/ 232411 w 409576"/>
                  <a:gd name="connsiteY1" fmla="*/ 0 h 304427"/>
                  <a:gd name="connsiteX2" fmla="*/ 409576 w 409576"/>
                  <a:gd name="connsiteY2" fmla="*/ 304427 h 304427"/>
                  <a:gd name="connsiteX3" fmla="*/ 136933 w 409576"/>
                  <a:gd name="connsiteY3" fmla="*/ 300617 h 304427"/>
                  <a:gd name="connsiteX4" fmla="*/ 0 w 409576"/>
                  <a:gd name="connsiteY4" fmla="*/ 64330 h 304427"/>
                  <a:gd name="connsiteX5" fmla="*/ 136933 w 409576"/>
                  <a:gd name="connsiteY5" fmla="*/ 0 h 304427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409576 w 409576"/>
                  <a:gd name="connsiteY2" fmla="*/ 344432 h 344432"/>
                  <a:gd name="connsiteX3" fmla="*/ 136933 w 409576"/>
                  <a:gd name="connsiteY3" fmla="*/ 340622 h 344432"/>
                  <a:gd name="connsiteX4" fmla="*/ 0 w 409576"/>
                  <a:gd name="connsiteY4" fmla="*/ 104335 h 344432"/>
                  <a:gd name="connsiteX5" fmla="*/ 136933 w 409576"/>
                  <a:gd name="connsiteY5" fmla="*/ 40005 h 344432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394335 w 409576"/>
                  <a:gd name="connsiteY2" fmla="*/ 180535 h 344432"/>
                  <a:gd name="connsiteX3" fmla="*/ 409576 w 409576"/>
                  <a:gd name="connsiteY3" fmla="*/ 344432 h 344432"/>
                  <a:gd name="connsiteX4" fmla="*/ 136933 w 409576"/>
                  <a:gd name="connsiteY4" fmla="*/ 340622 h 344432"/>
                  <a:gd name="connsiteX5" fmla="*/ 0 w 409576"/>
                  <a:gd name="connsiteY5" fmla="*/ 104335 h 344432"/>
                  <a:gd name="connsiteX6" fmla="*/ 136933 w 409576"/>
                  <a:gd name="connsiteY6" fmla="*/ 40005 h 344432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136933 w 409576"/>
                  <a:gd name="connsiteY4" fmla="*/ 384437 h 388247"/>
                  <a:gd name="connsiteX5" fmla="*/ 0 w 409576"/>
                  <a:gd name="connsiteY5" fmla="*/ 148150 h 388247"/>
                  <a:gd name="connsiteX6" fmla="*/ 93118 w 409576"/>
                  <a:gd name="connsiteY6" fmla="*/ 0 h 388247"/>
                  <a:gd name="connsiteX0" fmla="*/ 180748 w 409576"/>
                  <a:gd name="connsiteY0" fmla="*/ 0 h 449207"/>
                  <a:gd name="connsiteX1" fmla="*/ 272416 w 409576"/>
                  <a:gd name="connsiteY1" fmla="*/ 104775 h 449207"/>
                  <a:gd name="connsiteX2" fmla="*/ 394335 w 409576"/>
                  <a:gd name="connsiteY2" fmla="*/ 285310 h 449207"/>
                  <a:gd name="connsiteX3" fmla="*/ 409576 w 409576"/>
                  <a:gd name="connsiteY3" fmla="*/ 449207 h 449207"/>
                  <a:gd name="connsiteX4" fmla="*/ 136933 w 409576"/>
                  <a:gd name="connsiteY4" fmla="*/ 445397 h 449207"/>
                  <a:gd name="connsiteX5" fmla="*/ 0 w 409576"/>
                  <a:gd name="connsiteY5" fmla="*/ 209110 h 449207"/>
                  <a:gd name="connsiteX6" fmla="*/ 180748 w 409576"/>
                  <a:gd name="connsiteY6" fmla="*/ 0 h 449207"/>
                  <a:gd name="connsiteX0" fmla="*/ 180748 w 409576"/>
                  <a:gd name="connsiteY0" fmla="*/ 0 h 449207"/>
                  <a:gd name="connsiteX1" fmla="*/ 264796 w 409576"/>
                  <a:gd name="connsiteY1" fmla="*/ 188595 h 449207"/>
                  <a:gd name="connsiteX2" fmla="*/ 394335 w 409576"/>
                  <a:gd name="connsiteY2" fmla="*/ 285310 h 449207"/>
                  <a:gd name="connsiteX3" fmla="*/ 409576 w 409576"/>
                  <a:gd name="connsiteY3" fmla="*/ 449207 h 449207"/>
                  <a:gd name="connsiteX4" fmla="*/ 136933 w 409576"/>
                  <a:gd name="connsiteY4" fmla="*/ 445397 h 449207"/>
                  <a:gd name="connsiteX5" fmla="*/ 0 w 409576"/>
                  <a:gd name="connsiteY5" fmla="*/ 209110 h 449207"/>
                  <a:gd name="connsiteX6" fmla="*/ 180748 w 409576"/>
                  <a:gd name="connsiteY6" fmla="*/ 0 h 449207"/>
                  <a:gd name="connsiteX0" fmla="*/ 142648 w 409576"/>
                  <a:gd name="connsiteY0" fmla="*/ 0 h 327287"/>
                  <a:gd name="connsiteX1" fmla="*/ 264796 w 409576"/>
                  <a:gd name="connsiteY1" fmla="*/ 66675 h 327287"/>
                  <a:gd name="connsiteX2" fmla="*/ 394335 w 409576"/>
                  <a:gd name="connsiteY2" fmla="*/ 163390 h 327287"/>
                  <a:gd name="connsiteX3" fmla="*/ 409576 w 409576"/>
                  <a:gd name="connsiteY3" fmla="*/ 327287 h 327287"/>
                  <a:gd name="connsiteX4" fmla="*/ 136933 w 409576"/>
                  <a:gd name="connsiteY4" fmla="*/ 323477 h 327287"/>
                  <a:gd name="connsiteX5" fmla="*/ 0 w 409576"/>
                  <a:gd name="connsiteY5" fmla="*/ 87190 h 327287"/>
                  <a:gd name="connsiteX6" fmla="*/ 142648 w 409576"/>
                  <a:gd name="connsiteY6" fmla="*/ 0 h 327287"/>
                  <a:gd name="connsiteX0" fmla="*/ 142648 w 409576"/>
                  <a:gd name="connsiteY0" fmla="*/ 0 h 357159"/>
                  <a:gd name="connsiteX1" fmla="*/ 264796 w 409576"/>
                  <a:gd name="connsiteY1" fmla="*/ 66675 h 357159"/>
                  <a:gd name="connsiteX2" fmla="*/ 394335 w 409576"/>
                  <a:gd name="connsiteY2" fmla="*/ 163390 h 357159"/>
                  <a:gd name="connsiteX3" fmla="*/ 409576 w 409576"/>
                  <a:gd name="connsiteY3" fmla="*/ 327287 h 357159"/>
                  <a:gd name="connsiteX4" fmla="*/ 262552 w 409576"/>
                  <a:gd name="connsiteY4" fmla="*/ 357002 h 357159"/>
                  <a:gd name="connsiteX5" fmla="*/ 136933 w 409576"/>
                  <a:gd name="connsiteY5" fmla="*/ 323477 h 357159"/>
                  <a:gd name="connsiteX6" fmla="*/ 0 w 409576"/>
                  <a:gd name="connsiteY6" fmla="*/ 87190 h 357159"/>
                  <a:gd name="connsiteX7" fmla="*/ 142648 w 409576"/>
                  <a:gd name="connsiteY7" fmla="*/ 0 h 357159"/>
                  <a:gd name="connsiteX0" fmla="*/ 150268 w 409576"/>
                  <a:gd name="connsiteY0" fmla="*/ 5715 h 290484"/>
                  <a:gd name="connsiteX1" fmla="*/ 264796 w 409576"/>
                  <a:gd name="connsiteY1" fmla="*/ 0 h 290484"/>
                  <a:gd name="connsiteX2" fmla="*/ 394335 w 409576"/>
                  <a:gd name="connsiteY2" fmla="*/ 96715 h 290484"/>
                  <a:gd name="connsiteX3" fmla="*/ 409576 w 409576"/>
                  <a:gd name="connsiteY3" fmla="*/ 260612 h 290484"/>
                  <a:gd name="connsiteX4" fmla="*/ 262552 w 409576"/>
                  <a:gd name="connsiteY4" fmla="*/ 290327 h 290484"/>
                  <a:gd name="connsiteX5" fmla="*/ 136933 w 409576"/>
                  <a:gd name="connsiteY5" fmla="*/ 256802 h 290484"/>
                  <a:gd name="connsiteX6" fmla="*/ 0 w 409576"/>
                  <a:gd name="connsiteY6" fmla="*/ 20515 h 290484"/>
                  <a:gd name="connsiteX7" fmla="*/ 150268 w 409576"/>
                  <a:gd name="connsiteY7" fmla="*/ 5715 h 290484"/>
                  <a:gd name="connsiteX0" fmla="*/ 154078 w 413386"/>
                  <a:gd name="connsiteY0" fmla="*/ 5715 h 290484"/>
                  <a:gd name="connsiteX1" fmla="*/ 268606 w 413386"/>
                  <a:gd name="connsiteY1" fmla="*/ 0 h 290484"/>
                  <a:gd name="connsiteX2" fmla="*/ 398145 w 413386"/>
                  <a:gd name="connsiteY2" fmla="*/ 96715 h 290484"/>
                  <a:gd name="connsiteX3" fmla="*/ 413386 w 413386"/>
                  <a:gd name="connsiteY3" fmla="*/ 260612 h 290484"/>
                  <a:gd name="connsiteX4" fmla="*/ 266362 w 413386"/>
                  <a:gd name="connsiteY4" fmla="*/ 290327 h 290484"/>
                  <a:gd name="connsiteX5" fmla="*/ 140743 w 413386"/>
                  <a:gd name="connsiteY5" fmla="*/ 256802 h 290484"/>
                  <a:gd name="connsiteX6" fmla="*/ 0 w 413386"/>
                  <a:gd name="connsiteY6" fmla="*/ 58615 h 290484"/>
                  <a:gd name="connsiteX7" fmla="*/ 154078 w 413386"/>
                  <a:gd name="connsiteY7" fmla="*/ 5715 h 290484"/>
                  <a:gd name="connsiteX0" fmla="*/ 154078 w 413386"/>
                  <a:gd name="connsiteY0" fmla="*/ 0 h 284769"/>
                  <a:gd name="connsiteX1" fmla="*/ 268606 w 413386"/>
                  <a:gd name="connsiteY1" fmla="*/ 24765 h 284769"/>
                  <a:gd name="connsiteX2" fmla="*/ 398145 w 413386"/>
                  <a:gd name="connsiteY2" fmla="*/ 91000 h 284769"/>
                  <a:gd name="connsiteX3" fmla="*/ 413386 w 413386"/>
                  <a:gd name="connsiteY3" fmla="*/ 254897 h 284769"/>
                  <a:gd name="connsiteX4" fmla="*/ 266362 w 413386"/>
                  <a:gd name="connsiteY4" fmla="*/ 284612 h 284769"/>
                  <a:gd name="connsiteX5" fmla="*/ 140743 w 413386"/>
                  <a:gd name="connsiteY5" fmla="*/ 251087 h 284769"/>
                  <a:gd name="connsiteX6" fmla="*/ 0 w 413386"/>
                  <a:gd name="connsiteY6" fmla="*/ 52900 h 284769"/>
                  <a:gd name="connsiteX7" fmla="*/ 154078 w 413386"/>
                  <a:gd name="connsiteY7" fmla="*/ 0 h 284769"/>
                  <a:gd name="connsiteX0" fmla="*/ 157888 w 413386"/>
                  <a:gd name="connsiteY0" fmla="*/ 0 h 273339"/>
                  <a:gd name="connsiteX1" fmla="*/ 268606 w 413386"/>
                  <a:gd name="connsiteY1" fmla="*/ 13335 h 273339"/>
                  <a:gd name="connsiteX2" fmla="*/ 398145 w 413386"/>
                  <a:gd name="connsiteY2" fmla="*/ 79570 h 273339"/>
                  <a:gd name="connsiteX3" fmla="*/ 413386 w 413386"/>
                  <a:gd name="connsiteY3" fmla="*/ 243467 h 273339"/>
                  <a:gd name="connsiteX4" fmla="*/ 266362 w 413386"/>
                  <a:gd name="connsiteY4" fmla="*/ 273182 h 273339"/>
                  <a:gd name="connsiteX5" fmla="*/ 140743 w 413386"/>
                  <a:gd name="connsiteY5" fmla="*/ 239657 h 273339"/>
                  <a:gd name="connsiteX6" fmla="*/ 0 w 413386"/>
                  <a:gd name="connsiteY6" fmla="*/ 41470 h 273339"/>
                  <a:gd name="connsiteX7" fmla="*/ 157888 w 413386"/>
                  <a:gd name="connsiteY7" fmla="*/ 0 h 273339"/>
                  <a:gd name="connsiteX0" fmla="*/ 62638 w 318136"/>
                  <a:gd name="connsiteY0" fmla="*/ 0 h 273339"/>
                  <a:gd name="connsiteX1" fmla="*/ 173356 w 318136"/>
                  <a:gd name="connsiteY1" fmla="*/ 13335 h 273339"/>
                  <a:gd name="connsiteX2" fmla="*/ 302895 w 318136"/>
                  <a:gd name="connsiteY2" fmla="*/ 79570 h 273339"/>
                  <a:gd name="connsiteX3" fmla="*/ 318136 w 318136"/>
                  <a:gd name="connsiteY3" fmla="*/ 243467 h 273339"/>
                  <a:gd name="connsiteX4" fmla="*/ 171112 w 318136"/>
                  <a:gd name="connsiteY4" fmla="*/ 273182 h 273339"/>
                  <a:gd name="connsiteX5" fmla="*/ 45493 w 318136"/>
                  <a:gd name="connsiteY5" fmla="*/ 239657 h 273339"/>
                  <a:gd name="connsiteX6" fmla="*/ 0 w 318136"/>
                  <a:gd name="connsiteY6" fmla="*/ 41470 h 273339"/>
                  <a:gd name="connsiteX7" fmla="*/ 62638 w 318136"/>
                  <a:gd name="connsiteY7" fmla="*/ 0 h 273339"/>
                  <a:gd name="connsiteX0" fmla="*/ 70258 w 318136"/>
                  <a:gd name="connsiteY0" fmla="*/ 0 h 303819"/>
                  <a:gd name="connsiteX1" fmla="*/ 173356 w 318136"/>
                  <a:gd name="connsiteY1" fmla="*/ 43815 h 303819"/>
                  <a:gd name="connsiteX2" fmla="*/ 302895 w 318136"/>
                  <a:gd name="connsiteY2" fmla="*/ 110050 h 303819"/>
                  <a:gd name="connsiteX3" fmla="*/ 318136 w 318136"/>
                  <a:gd name="connsiteY3" fmla="*/ 273947 h 303819"/>
                  <a:gd name="connsiteX4" fmla="*/ 171112 w 318136"/>
                  <a:gd name="connsiteY4" fmla="*/ 303662 h 303819"/>
                  <a:gd name="connsiteX5" fmla="*/ 45493 w 318136"/>
                  <a:gd name="connsiteY5" fmla="*/ 270137 h 303819"/>
                  <a:gd name="connsiteX6" fmla="*/ 0 w 318136"/>
                  <a:gd name="connsiteY6" fmla="*/ 71950 h 303819"/>
                  <a:gd name="connsiteX7" fmla="*/ 70258 w 318136"/>
                  <a:gd name="connsiteY7" fmla="*/ 0 h 30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8136" h="303819">
                    <a:moveTo>
                      <a:pt x="70258" y="0"/>
                    </a:moveTo>
                    <a:lnTo>
                      <a:pt x="173356" y="43815"/>
                    </a:lnTo>
                    <a:cubicBezTo>
                      <a:pt x="197486" y="104628"/>
                      <a:pt x="278765" y="49237"/>
                      <a:pt x="302895" y="110050"/>
                    </a:cubicBezTo>
                    <a:lnTo>
                      <a:pt x="318136" y="273947"/>
                    </a:lnTo>
                    <a:cubicBezTo>
                      <a:pt x="269128" y="271152"/>
                      <a:pt x="220120" y="306457"/>
                      <a:pt x="171112" y="303662"/>
                    </a:cubicBezTo>
                    <a:lnTo>
                      <a:pt x="45493" y="270137"/>
                    </a:lnTo>
                    <a:cubicBezTo>
                      <a:pt x="44934" y="200900"/>
                      <a:pt x="559" y="141187"/>
                      <a:pt x="0" y="71950"/>
                    </a:cubicBezTo>
                    <a:lnTo>
                      <a:pt x="70258" y="0"/>
                    </a:lnTo>
                    <a:close/>
                  </a:path>
                </a:pathLst>
              </a:custGeom>
              <a:solidFill>
                <a:srgbClr val="16150D">
                  <a:alpha val="18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Rounded Rectangle 78">
                <a:extLst>
                  <a:ext uri="{FF2B5EF4-FFF2-40B4-BE49-F238E27FC236}">
                    <a16:creationId xmlns:a16="http://schemas.microsoft.com/office/drawing/2014/main" id="{77B223F8-FEBA-D164-0985-4229489A74E8}"/>
                  </a:ext>
                </a:extLst>
              </p:cNvPr>
              <p:cNvSpPr/>
              <p:nvPr/>
            </p:nvSpPr>
            <p:spPr>
              <a:xfrm>
                <a:off x="2967564" y="4648444"/>
                <a:ext cx="428626" cy="419261"/>
              </a:xfrm>
              <a:custGeom>
                <a:avLst/>
                <a:gdLst>
                  <a:gd name="connsiteX0" fmla="*/ 0 w 95478"/>
                  <a:gd name="connsiteY0" fmla="*/ 0 h 300617"/>
                  <a:gd name="connsiteX1" fmla="*/ 95478 w 95478"/>
                  <a:gd name="connsiteY1" fmla="*/ 0 h 300617"/>
                  <a:gd name="connsiteX2" fmla="*/ 95478 w 95478"/>
                  <a:gd name="connsiteY2" fmla="*/ 300617 h 300617"/>
                  <a:gd name="connsiteX3" fmla="*/ 0 w 95478"/>
                  <a:gd name="connsiteY3" fmla="*/ 300617 h 300617"/>
                  <a:gd name="connsiteX4" fmla="*/ 0 w 95478"/>
                  <a:gd name="connsiteY4" fmla="*/ 0 h 300617"/>
                  <a:gd name="connsiteX0" fmla="*/ 0 w 272643"/>
                  <a:gd name="connsiteY0" fmla="*/ 0 h 304427"/>
                  <a:gd name="connsiteX1" fmla="*/ 95478 w 272643"/>
                  <a:gd name="connsiteY1" fmla="*/ 0 h 304427"/>
                  <a:gd name="connsiteX2" fmla="*/ 272643 w 272643"/>
                  <a:gd name="connsiteY2" fmla="*/ 304427 h 304427"/>
                  <a:gd name="connsiteX3" fmla="*/ 0 w 272643"/>
                  <a:gd name="connsiteY3" fmla="*/ 300617 h 304427"/>
                  <a:gd name="connsiteX4" fmla="*/ 0 w 272643"/>
                  <a:gd name="connsiteY4" fmla="*/ 0 h 304427"/>
                  <a:gd name="connsiteX0" fmla="*/ 136933 w 409576"/>
                  <a:gd name="connsiteY0" fmla="*/ 0 h 304427"/>
                  <a:gd name="connsiteX1" fmla="*/ 232411 w 409576"/>
                  <a:gd name="connsiteY1" fmla="*/ 0 h 304427"/>
                  <a:gd name="connsiteX2" fmla="*/ 409576 w 409576"/>
                  <a:gd name="connsiteY2" fmla="*/ 304427 h 304427"/>
                  <a:gd name="connsiteX3" fmla="*/ 136933 w 409576"/>
                  <a:gd name="connsiteY3" fmla="*/ 300617 h 304427"/>
                  <a:gd name="connsiteX4" fmla="*/ 0 w 409576"/>
                  <a:gd name="connsiteY4" fmla="*/ 64330 h 304427"/>
                  <a:gd name="connsiteX5" fmla="*/ 136933 w 409576"/>
                  <a:gd name="connsiteY5" fmla="*/ 0 h 304427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409576 w 409576"/>
                  <a:gd name="connsiteY2" fmla="*/ 344432 h 344432"/>
                  <a:gd name="connsiteX3" fmla="*/ 136933 w 409576"/>
                  <a:gd name="connsiteY3" fmla="*/ 340622 h 344432"/>
                  <a:gd name="connsiteX4" fmla="*/ 0 w 409576"/>
                  <a:gd name="connsiteY4" fmla="*/ 104335 h 344432"/>
                  <a:gd name="connsiteX5" fmla="*/ 136933 w 409576"/>
                  <a:gd name="connsiteY5" fmla="*/ 40005 h 344432"/>
                  <a:gd name="connsiteX0" fmla="*/ 136933 w 409576"/>
                  <a:gd name="connsiteY0" fmla="*/ 40005 h 344432"/>
                  <a:gd name="connsiteX1" fmla="*/ 272416 w 409576"/>
                  <a:gd name="connsiteY1" fmla="*/ 0 h 344432"/>
                  <a:gd name="connsiteX2" fmla="*/ 394335 w 409576"/>
                  <a:gd name="connsiteY2" fmla="*/ 180535 h 344432"/>
                  <a:gd name="connsiteX3" fmla="*/ 409576 w 409576"/>
                  <a:gd name="connsiteY3" fmla="*/ 344432 h 344432"/>
                  <a:gd name="connsiteX4" fmla="*/ 136933 w 409576"/>
                  <a:gd name="connsiteY4" fmla="*/ 340622 h 344432"/>
                  <a:gd name="connsiteX5" fmla="*/ 0 w 409576"/>
                  <a:gd name="connsiteY5" fmla="*/ 104335 h 344432"/>
                  <a:gd name="connsiteX6" fmla="*/ 136933 w 409576"/>
                  <a:gd name="connsiteY6" fmla="*/ 40005 h 344432"/>
                  <a:gd name="connsiteX0" fmla="*/ 93118 w 409576"/>
                  <a:gd name="connsiteY0" fmla="*/ 0 h 388247"/>
                  <a:gd name="connsiteX1" fmla="*/ 272416 w 409576"/>
                  <a:gd name="connsiteY1" fmla="*/ 43815 h 388247"/>
                  <a:gd name="connsiteX2" fmla="*/ 394335 w 409576"/>
                  <a:gd name="connsiteY2" fmla="*/ 224350 h 388247"/>
                  <a:gd name="connsiteX3" fmla="*/ 409576 w 409576"/>
                  <a:gd name="connsiteY3" fmla="*/ 388247 h 388247"/>
                  <a:gd name="connsiteX4" fmla="*/ 136933 w 409576"/>
                  <a:gd name="connsiteY4" fmla="*/ 384437 h 388247"/>
                  <a:gd name="connsiteX5" fmla="*/ 0 w 409576"/>
                  <a:gd name="connsiteY5" fmla="*/ 148150 h 388247"/>
                  <a:gd name="connsiteX6" fmla="*/ 93118 w 409576"/>
                  <a:gd name="connsiteY6" fmla="*/ 0 h 388247"/>
                  <a:gd name="connsiteX0" fmla="*/ 180748 w 409576"/>
                  <a:gd name="connsiteY0" fmla="*/ 0 h 449207"/>
                  <a:gd name="connsiteX1" fmla="*/ 272416 w 409576"/>
                  <a:gd name="connsiteY1" fmla="*/ 104775 h 449207"/>
                  <a:gd name="connsiteX2" fmla="*/ 394335 w 409576"/>
                  <a:gd name="connsiteY2" fmla="*/ 285310 h 449207"/>
                  <a:gd name="connsiteX3" fmla="*/ 409576 w 409576"/>
                  <a:gd name="connsiteY3" fmla="*/ 449207 h 449207"/>
                  <a:gd name="connsiteX4" fmla="*/ 136933 w 409576"/>
                  <a:gd name="connsiteY4" fmla="*/ 445397 h 449207"/>
                  <a:gd name="connsiteX5" fmla="*/ 0 w 409576"/>
                  <a:gd name="connsiteY5" fmla="*/ 209110 h 449207"/>
                  <a:gd name="connsiteX6" fmla="*/ 180748 w 409576"/>
                  <a:gd name="connsiteY6" fmla="*/ 0 h 449207"/>
                  <a:gd name="connsiteX0" fmla="*/ 180748 w 409576"/>
                  <a:gd name="connsiteY0" fmla="*/ 0 h 449207"/>
                  <a:gd name="connsiteX1" fmla="*/ 264796 w 409576"/>
                  <a:gd name="connsiteY1" fmla="*/ 188595 h 449207"/>
                  <a:gd name="connsiteX2" fmla="*/ 394335 w 409576"/>
                  <a:gd name="connsiteY2" fmla="*/ 285310 h 449207"/>
                  <a:gd name="connsiteX3" fmla="*/ 409576 w 409576"/>
                  <a:gd name="connsiteY3" fmla="*/ 449207 h 449207"/>
                  <a:gd name="connsiteX4" fmla="*/ 136933 w 409576"/>
                  <a:gd name="connsiteY4" fmla="*/ 445397 h 449207"/>
                  <a:gd name="connsiteX5" fmla="*/ 0 w 409576"/>
                  <a:gd name="connsiteY5" fmla="*/ 209110 h 449207"/>
                  <a:gd name="connsiteX6" fmla="*/ 180748 w 409576"/>
                  <a:gd name="connsiteY6" fmla="*/ 0 h 449207"/>
                  <a:gd name="connsiteX0" fmla="*/ 188368 w 409576"/>
                  <a:gd name="connsiteY0" fmla="*/ 0 h 524044"/>
                  <a:gd name="connsiteX1" fmla="*/ 264796 w 409576"/>
                  <a:gd name="connsiteY1" fmla="*/ 263432 h 524044"/>
                  <a:gd name="connsiteX2" fmla="*/ 394335 w 409576"/>
                  <a:gd name="connsiteY2" fmla="*/ 360147 h 524044"/>
                  <a:gd name="connsiteX3" fmla="*/ 409576 w 409576"/>
                  <a:gd name="connsiteY3" fmla="*/ 524044 h 524044"/>
                  <a:gd name="connsiteX4" fmla="*/ 136933 w 409576"/>
                  <a:gd name="connsiteY4" fmla="*/ 520234 h 524044"/>
                  <a:gd name="connsiteX5" fmla="*/ 0 w 409576"/>
                  <a:gd name="connsiteY5" fmla="*/ 283947 h 524044"/>
                  <a:gd name="connsiteX6" fmla="*/ 188368 w 409576"/>
                  <a:gd name="connsiteY6" fmla="*/ 0 h 524044"/>
                  <a:gd name="connsiteX0" fmla="*/ 207418 w 428626"/>
                  <a:gd name="connsiteY0" fmla="*/ 0 h 524044"/>
                  <a:gd name="connsiteX1" fmla="*/ 283846 w 428626"/>
                  <a:gd name="connsiteY1" fmla="*/ 263432 h 524044"/>
                  <a:gd name="connsiteX2" fmla="*/ 413385 w 428626"/>
                  <a:gd name="connsiteY2" fmla="*/ 360147 h 524044"/>
                  <a:gd name="connsiteX3" fmla="*/ 428626 w 428626"/>
                  <a:gd name="connsiteY3" fmla="*/ 524044 h 524044"/>
                  <a:gd name="connsiteX4" fmla="*/ 155983 w 428626"/>
                  <a:gd name="connsiteY4" fmla="*/ 520234 h 524044"/>
                  <a:gd name="connsiteX5" fmla="*/ 0 w 428626"/>
                  <a:gd name="connsiteY5" fmla="*/ 200306 h 524044"/>
                  <a:gd name="connsiteX6" fmla="*/ 207418 w 428626"/>
                  <a:gd name="connsiteY6" fmla="*/ 0 h 524044"/>
                  <a:gd name="connsiteX0" fmla="*/ 207418 w 428626"/>
                  <a:gd name="connsiteY0" fmla="*/ 0 h 524044"/>
                  <a:gd name="connsiteX1" fmla="*/ 306706 w 428626"/>
                  <a:gd name="connsiteY1" fmla="*/ 210606 h 524044"/>
                  <a:gd name="connsiteX2" fmla="*/ 413385 w 428626"/>
                  <a:gd name="connsiteY2" fmla="*/ 360147 h 524044"/>
                  <a:gd name="connsiteX3" fmla="*/ 428626 w 428626"/>
                  <a:gd name="connsiteY3" fmla="*/ 524044 h 524044"/>
                  <a:gd name="connsiteX4" fmla="*/ 155983 w 428626"/>
                  <a:gd name="connsiteY4" fmla="*/ 520234 h 524044"/>
                  <a:gd name="connsiteX5" fmla="*/ 0 w 428626"/>
                  <a:gd name="connsiteY5" fmla="*/ 200306 h 524044"/>
                  <a:gd name="connsiteX6" fmla="*/ 207418 w 428626"/>
                  <a:gd name="connsiteY6" fmla="*/ 0 h 524044"/>
                  <a:gd name="connsiteX0" fmla="*/ 146458 w 428626"/>
                  <a:gd name="connsiteY0" fmla="*/ 0 h 484424"/>
                  <a:gd name="connsiteX1" fmla="*/ 306706 w 428626"/>
                  <a:gd name="connsiteY1" fmla="*/ 170986 h 484424"/>
                  <a:gd name="connsiteX2" fmla="*/ 413385 w 428626"/>
                  <a:gd name="connsiteY2" fmla="*/ 320527 h 484424"/>
                  <a:gd name="connsiteX3" fmla="*/ 428626 w 428626"/>
                  <a:gd name="connsiteY3" fmla="*/ 484424 h 484424"/>
                  <a:gd name="connsiteX4" fmla="*/ 155983 w 428626"/>
                  <a:gd name="connsiteY4" fmla="*/ 480614 h 484424"/>
                  <a:gd name="connsiteX5" fmla="*/ 0 w 428626"/>
                  <a:gd name="connsiteY5" fmla="*/ 160686 h 484424"/>
                  <a:gd name="connsiteX6" fmla="*/ 146458 w 428626"/>
                  <a:gd name="connsiteY6" fmla="*/ 0 h 48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8626" h="484424">
                    <a:moveTo>
                      <a:pt x="146458" y="0"/>
                    </a:moveTo>
                    <a:lnTo>
                      <a:pt x="306706" y="170986"/>
                    </a:lnTo>
                    <a:cubicBezTo>
                      <a:pt x="330836" y="231799"/>
                      <a:pt x="389255" y="259714"/>
                      <a:pt x="413385" y="320527"/>
                    </a:cubicBezTo>
                    <a:lnTo>
                      <a:pt x="428626" y="484424"/>
                    </a:lnTo>
                    <a:lnTo>
                      <a:pt x="155983" y="480614"/>
                    </a:lnTo>
                    <a:cubicBezTo>
                      <a:pt x="155424" y="411377"/>
                      <a:pt x="559" y="229923"/>
                      <a:pt x="0" y="160686"/>
                    </a:cubicBezTo>
                    <a:lnTo>
                      <a:pt x="146458" y="0"/>
                    </a:lnTo>
                    <a:close/>
                  </a:path>
                </a:pathLst>
              </a:custGeom>
              <a:solidFill>
                <a:srgbClr val="16150D">
                  <a:alpha val="18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6228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2A9319-5FF6-5C22-1A35-601FB115A8DD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C2E370F-278C-82D8-9C97-ABCBC2B92B40}"/>
                </a:ext>
              </a:extLst>
            </p:cNvPr>
            <p:cNvGrpSpPr/>
            <p:nvPr/>
          </p:nvGrpSpPr>
          <p:grpSpPr>
            <a:xfrm>
              <a:off x="1595996" y="0"/>
              <a:ext cx="9000001" cy="6876000"/>
              <a:chOff x="1595996" y="0"/>
              <a:chExt cx="9000001" cy="6876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13E97B-42ED-5D7C-920E-4856885161B0}"/>
                  </a:ext>
                </a:extLst>
              </p:cNvPr>
              <p:cNvSpPr/>
              <p:nvPr/>
            </p:nvSpPr>
            <p:spPr>
              <a:xfrm>
                <a:off x="1595997" y="0"/>
                <a:ext cx="9000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A9B080"/>
                  </a:gs>
                  <a:gs pos="48000">
                    <a:srgbClr val="8D9878"/>
                  </a:gs>
                  <a:gs pos="74000">
                    <a:srgbClr val="44553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Frame 5">
                <a:extLst>
                  <a:ext uri="{FF2B5EF4-FFF2-40B4-BE49-F238E27FC236}">
                    <a16:creationId xmlns:a16="http://schemas.microsoft.com/office/drawing/2014/main" id="{73C5F246-CD04-48A6-5063-95EDBD504109}"/>
                  </a:ext>
                </a:extLst>
              </p:cNvPr>
              <p:cNvSpPr/>
              <p:nvPr/>
            </p:nvSpPr>
            <p:spPr>
              <a:xfrm>
                <a:off x="1595997" y="0"/>
                <a:ext cx="9000000" cy="6876000"/>
              </a:xfrm>
              <a:prstGeom prst="frame">
                <a:avLst>
                  <a:gd name="adj1" fmla="val 3386"/>
                </a:avLst>
              </a:prstGeom>
              <a:solidFill>
                <a:srgbClr val="15171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DA760B2-EA81-2671-EF0F-9575DD60D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51000" contrast="-1000"/>
                        </a14:imgEffect>
                      </a14:imgLayer>
                    </a14:imgProps>
                  </a:ext>
                </a:extLst>
              </a:blip>
              <a:srcRect l="231" t="1107" r="25951" b="32981"/>
              <a:stretch/>
            </p:blipFill>
            <p:spPr>
              <a:xfrm>
                <a:off x="1595996" y="1"/>
                <a:ext cx="9000000" cy="6858000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2B8AE94-0B8D-4D1F-8942-A583EC1AF5E1}"/>
                </a:ext>
              </a:extLst>
            </p:cNvPr>
            <p:cNvGrpSpPr/>
            <p:nvPr/>
          </p:nvGrpSpPr>
          <p:grpSpPr>
            <a:xfrm>
              <a:off x="2175940" y="443184"/>
              <a:ext cx="7840120" cy="5936894"/>
              <a:chOff x="2175940" y="443184"/>
              <a:chExt cx="7840120" cy="593689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6446B7A-5EA9-4F0B-89B1-46D94FFA6D81}"/>
                  </a:ext>
                </a:extLst>
              </p:cNvPr>
              <p:cNvGrpSpPr/>
              <p:nvPr/>
            </p:nvGrpSpPr>
            <p:grpSpPr>
              <a:xfrm>
                <a:off x="2175940" y="443184"/>
                <a:ext cx="7840120" cy="5936894"/>
                <a:chOff x="2175940" y="443184"/>
                <a:chExt cx="7840120" cy="5936894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2175940" y="521932"/>
                  <a:ext cx="7840120" cy="4761274"/>
                </a:xfrm>
                <a:prstGeom prst="roundRect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2893390" y="443184"/>
                  <a:ext cx="6405213" cy="944740"/>
                  <a:chOff x="2310639" y="1115705"/>
                  <a:chExt cx="2664002" cy="906120"/>
                </a:xfrm>
              </p:grpSpPr>
              <p:sp>
                <p:nvSpPr>
                  <p:cNvPr id="34" name="Rectangle 33"/>
                  <p:cNvSpPr/>
                  <p:nvPr/>
                </p:nvSpPr>
                <p:spPr>
                  <a:xfrm flipH="1">
                    <a:off x="2310639" y="1115705"/>
                    <a:ext cx="2664000" cy="875562"/>
                  </a:xfrm>
                  <a:prstGeom prst="rect">
                    <a:avLst/>
                  </a:prstGeom>
                  <a:solidFill>
                    <a:schemeClr val="tx1">
                      <a:alpha val="0"/>
                    </a:schemeClr>
                  </a:solidFill>
                  <a:ln>
                    <a:noFill/>
                  </a:ln>
                  <a:effectLst>
                    <a:outerShdw blurRad="342900" dist="50800" dir="5400000" algn="ctr" rotWithShape="0">
                      <a:srgbClr val="000000"/>
                    </a:outerShdw>
                    <a:softEdge rad="63500"/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36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Condensed" panose="020B0502040204020203" pitchFamily="34" charset="0"/>
                      </a:rPr>
                      <a:t>Phenotype Variation Plot </a:t>
                    </a: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>
                  <a:xfrm>
                    <a:off x="2310641" y="1976106"/>
                    <a:ext cx="26640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sp>
              <p:nvSpPr>
                <p:cNvPr id="25" name="Right Arrow 11">
                  <a:extLst>
                    <a:ext uri="{FF2B5EF4-FFF2-40B4-BE49-F238E27FC236}">
                      <a16:creationId xmlns:a16="http://schemas.microsoft.com/office/drawing/2014/main" id="{CE9FC1E5-E1CA-4AFD-A01C-13E409D1BF20}"/>
                    </a:ext>
                  </a:extLst>
                </p:cNvPr>
                <p:cNvSpPr/>
                <p:nvPr/>
              </p:nvSpPr>
              <p:spPr>
                <a:xfrm flipH="1">
                  <a:off x="3212291" y="5479795"/>
                  <a:ext cx="1162937" cy="900283"/>
                </a:xfrm>
                <a:prstGeom prst="rightArrow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latin typeface="Bahnschrift SemiLight SemiConde" panose="020B0502040204020203" pitchFamily="34" charset="0"/>
                    </a:rPr>
                    <a:t>Camo</a:t>
                  </a:r>
                </a:p>
              </p:txBody>
            </p:sp>
            <p:sp>
              <p:nvSpPr>
                <p:cNvPr id="28" name="Right Arrow 11">
                  <a:extLst>
                    <a:ext uri="{FF2B5EF4-FFF2-40B4-BE49-F238E27FC236}">
                      <a16:creationId xmlns:a16="http://schemas.microsoft.com/office/drawing/2014/main" id="{97286A02-7F97-4ED5-9D55-D45144AA92DA}"/>
                    </a:ext>
                  </a:extLst>
                </p:cNvPr>
                <p:cNvSpPr/>
                <p:nvPr/>
              </p:nvSpPr>
              <p:spPr>
                <a:xfrm>
                  <a:off x="7816772" y="5479795"/>
                  <a:ext cx="1162937" cy="900283"/>
                </a:xfrm>
                <a:prstGeom prst="rightArrow">
                  <a:avLst/>
                </a:prstGeom>
                <a:solidFill>
                  <a:srgbClr val="16150D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latin typeface="Bahnschrift SemiLight SemiConde" panose="020B0502040204020203" pitchFamily="34" charset="0"/>
                    </a:rPr>
                    <a:t>Menu</a:t>
                  </a:r>
                </a:p>
              </p:txBody>
            </p:sp>
            <p:sp>
              <p:nvSpPr>
                <p:cNvPr id="30" name="Rounded Rectangle 16">
                  <a:extLst>
                    <a:ext uri="{FF2B5EF4-FFF2-40B4-BE49-F238E27FC236}">
                      <a16:creationId xmlns:a16="http://schemas.microsoft.com/office/drawing/2014/main" id="{A6D9C918-978E-4519-8573-E4392ED7F77F}"/>
                    </a:ext>
                  </a:extLst>
                </p:cNvPr>
                <p:cNvSpPr/>
                <p:nvPr/>
              </p:nvSpPr>
              <p:spPr>
                <a:xfrm>
                  <a:off x="4877834" y="4689186"/>
                  <a:ext cx="2436332" cy="908304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29DF40F-4ABB-493E-985B-F7F3B4D73AB4}"/>
                    </a:ext>
                  </a:extLst>
                </p:cNvPr>
                <p:cNvSpPr txBox="1"/>
                <p:nvPr/>
              </p:nvSpPr>
              <p:spPr>
                <a:xfrm>
                  <a:off x="5026787" y="4790503"/>
                  <a:ext cx="213842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Choose a Measure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084D6FC-1DC8-43DE-AAC4-A563A369F247}"/>
                    </a:ext>
                  </a:extLst>
                </p:cNvPr>
                <p:cNvSpPr txBox="1"/>
                <p:nvPr/>
              </p:nvSpPr>
              <p:spPr>
                <a:xfrm>
                  <a:off x="2511617" y="1448608"/>
                  <a:ext cx="73500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Shows the range of values of the chosen phenotype for the first and last generation.</a:t>
                  </a:r>
                </a:p>
              </p:txBody>
            </p:sp>
          </p:grpSp>
          <p:sp>
            <p:nvSpPr>
              <p:cNvPr id="16" name="Rounded Rectangle 31">
                <a:extLst>
                  <a:ext uri="{FF2B5EF4-FFF2-40B4-BE49-F238E27FC236}">
                    <a16:creationId xmlns:a16="http://schemas.microsoft.com/office/drawing/2014/main" id="{504E6ECB-4077-4A9F-A007-D0F43495C77B}"/>
                  </a:ext>
                </a:extLst>
              </p:cNvPr>
              <p:cNvSpPr/>
              <p:nvPr/>
            </p:nvSpPr>
            <p:spPr>
              <a:xfrm>
                <a:off x="2893396" y="1835133"/>
                <a:ext cx="6405208" cy="2651883"/>
              </a:xfrm>
              <a:prstGeom prst="roundRect">
                <a:avLst>
                  <a:gd name="adj" fmla="val 0"/>
                </a:avLst>
              </a:prstGeom>
              <a:solidFill>
                <a:srgbClr val="16150D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1973DD6-8F02-43AA-905F-9714B5FB0200}"/>
                </a:ext>
              </a:extLst>
            </p:cNvPr>
            <p:cNvGrpSpPr/>
            <p:nvPr/>
          </p:nvGrpSpPr>
          <p:grpSpPr>
            <a:xfrm>
              <a:off x="5427351" y="5235954"/>
              <a:ext cx="1337299" cy="252000"/>
              <a:chOff x="5487530" y="5235954"/>
              <a:chExt cx="1337299" cy="25200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539392-7F93-D17A-7EC0-1E37EE90E823}"/>
                  </a:ext>
                </a:extLst>
              </p:cNvPr>
              <p:cNvGrpSpPr/>
              <p:nvPr/>
            </p:nvGrpSpPr>
            <p:grpSpPr>
              <a:xfrm>
                <a:off x="6407482" y="5235954"/>
                <a:ext cx="417347" cy="252000"/>
                <a:chOff x="4741073" y="1549101"/>
                <a:chExt cx="417347" cy="2520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A7E3E154-5F65-9A3F-5B9B-A6CED205AE86}"/>
                    </a:ext>
                  </a:extLst>
                </p:cNvPr>
                <p:cNvSpPr/>
                <p:nvPr/>
              </p:nvSpPr>
              <p:spPr>
                <a:xfrm>
                  <a:off x="4741073" y="1549101"/>
                  <a:ext cx="252000" cy="252000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AC784F3-A7FC-6E46-AFF2-C6FA1B57DC88}"/>
                    </a:ext>
                  </a:extLst>
                </p:cNvPr>
                <p:cNvSpPr/>
                <p:nvPr/>
              </p:nvSpPr>
              <p:spPr>
                <a:xfrm>
                  <a:off x="4906420" y="1549101"/>
                  <a:ext cx="252000" cy="252000"/>
                </a:xfrm>
                <a:prstGeom prst="ellipse">
                  <a:avLst/>
                </a:prstGeom>
                <a:solidFill>
                  <a:srgbClr val="BC9B2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D8878D1-EAA0-CB0E-9E1A-60F9A28250FE}"/>
                  </a:ext>
                </a:extLst>
              </p:cNvPr>
              <p:cNvGrpSpPr/>
              <p:nvPr/>
            </p:nvGrpSpPr>
            <p:grpSpPr>
              <a:xfrm>
                <a:off x="5947506" y="5235954"/>
                <a:ext cx="417347" cy="252000"/>
                <a:chOff x="4741073" y="1549101"/>
                <a:chExt cx="417347" cy="2520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3DA5407-B951-3FB8-B182-87CC9D634EF3}"/>
                    </a:ext>
                  </a:extLst>
                </p:cNvPr>
                <p:cNvSpPr/>
                <p:nvPr/>
              </p:nvSpPr>
              <p:spPr>
                <a:xfrm>
                  <a:off x="4741073" y="1549101"/>
                  <a:ext cx="252000" cy="252000"/>
                </a:xfrm>
                <a:prstGeom prst="ellipse">
                  <a:avLst/>
                </a:prstGeom>
                <a:solidFill>
                  <a:srgbClr val="2E847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67D9F3D-978E-E227-D54F-E587AFF83C20}"/>
                    </a:ext>
                  </a:extLst>
                </p:cNvPr>
                <p:cNvSpPr/>
                <p:nvPr/>
              </p:nvSpPr>
              <p:spPr>
                <a:xfrm>
                  <a:off x="4906420" y="1549101"/>
                  <a:ext cx="252000" cy="252000"/>
                </a:xfrm>
                <a:prstGeom prst="ellipse">
                  <a:avLst/>
                </a:prstGeom>
                <a:solidFill>
                  <a:srgbClr val="CE437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8EAF9B9-5B72-B2CE-5FD8-263D9E79BDE5}"/>
                  </a:ext>
                </a:extLst>
              </p:cNvPr>
              <p:cNvGrpSpPr/>
              <p:nvPr/>
            </p:nvGrpSpPr>
            <p:grpSpPr>
              <a:xfrm>
                <a:off x="5487530" y="5235954"/>
                <a:ext cx="417347" cy="252000"/>
                <a:chOff x="4741073" y="1549101"/>
                <a:chExt cx="417347" cy="252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955566D-3555-5D98-437F-716620B2EF5C}"/>
                    </a:ext>
                  </a:extLst>
                </p:cNvPr>
                <p:cNvSpPr/>
                <p:nvPr/>
              </p:nvSpPr>
              <p:spPr>
                <a:xfrm>
                  <a:off x="4741073" y="154910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02FC82F-0259-5AFC-D4BE-2CA165172C8A}"/>
                    </a:ext>
                  </a:extLst>
                </p:cNvPr>
                <p:cNvSpPr/>
                <p:nvPr/>
              </p:nvSpPr>
              <p:spPr>
                <a:xfrm>
                  <a:off x="4906420" y="1549101"/>
                  <a:ext cx="252000" cy="252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2783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C2E370F-278C-82D8-9C97-ABCBC2B92B40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13E97B-42ED-5D7C-920E-4856885161B0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73C5F246-CD04-48A6-5063-95EDBD504109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A760B2-EA81-2671-EF0F-9575DD60D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2B8AE94-0B8D-4D1F-8942-A583EC1AF5E1}"/>
              </a:ext>
            </a:extLst>
          </p:cNvPr>
          <p:cNvGrpSpPr/>
          <p:nvPr/>
        </p:nvGrpSpPr>
        <p:grpSpPr>
          <a:xfrm>
            <a:off x="2175940" y="443184"/>
            <a:ext cx="7840120" cy="5936894"/>
            <a:chOff x="2175940" y="443184"/>
            <a:chExt cx="7840120" cy="59368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446B7A-5EA9-4F0B-89B1-46D94FFA6D81}"/>
                </a:ext>
              </a:extLst>
            </p:cNvPr>
            <p:cNvGrpSpPr/>
            <p:nvPr/>
          </p:nvGrpSpPr>
          <p:grpSpPr>
            <a:xfrm>
              <a:off x="2175940" y="443184"/>
              <a:ext cx="7840120" cy="5936894"/>
              <a:chOff x="2175940" y="443184"/>
              <a:chExt cx="7840120" cy="593689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2175940" y="521932"/>
                <a:ext cx="7840120" cy="4761274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2893390" y="443184"/>
                <a:ext cx="6405213" cy="944740"/>
                <a:chOff x="2310639" y="1115705"/>
                <a:chExt cx="2664002" cy="90612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 flipH="1">
                  <a:off x="2310639" y="1115705"/>
                  <a:ext cx="2664000" cy="875562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>
                  <a:outerShdw blurRad="342900" dist="50800" dir="5400000" algn="ctr" rotWithShape="0">
                    <a:srgbClr val="000000"/>
                  </a:outerShdw>
                  <a:softEdge rad="635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36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 Variation Plot 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2310641" y="1976106"/>
                  <a:ext cx="26640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</p:grpSp>
          <p:sp>
            <p:nvSpPr>
              <p:cNvPr id="25" name="Right Arrow 11">
                <a:extLst>
                  <a:ext uri="{FF2B5EF4-FFF2-40B4-BE49-F238E27FC236}">
                    <a16:creationId xmlns:a16="http://schemas.microsoft.com/office/drawing/2014/main" id="{CE9FC1E5-E1CA-4AFD-A01C-13E409D1BF20}"/>
                  </a:ext>
                </a:extLst>
              </p:cNvPr>
              <p:cNvSpPr/>
              <p:nvPr/>
            </p:nvSpPr>
            <p:spPr>
              <a:xfrm flipH="1">
                <a:off x="3212291" y="5479795"/>
                <a:ext cx="1162937" cy="900283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Camo</a:t>
                </a:r>
              </a:p>
            </p:txBody>
          </p:sp>
          <p:sp>
            <p:nvSpPr>
              <p:cNvPr id="28" name="Right Arrow 11">
                <a:extLst>
                  <a:ext uri="{FF2B5EF4-FFF2-40B4-BE49-F238E27FC236}">
                    <a16:creationId xmlns:a16="http://schemas.microsoft.com/office/drawing/2014/main" id="{97286A02-7F97-4ED5-9D55-D45144AA92DA}"/>
                  </a:ext>
                </a:extLst>
              </p:cNvPr>
              <p:cNvSpPr/>
              <p:nvPr/>
            </p:nvSpPr>
            <p:spPr>
              <a:xfrm>
                <a:off x="7816772" y="5479795"/>
                <a:ext cx="1162937" cy="900283"/>
              </a:xfrm>
              <a:prstGeom prst="rightArrow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Bahnschrift SemiLight SemiConde" panose="020B0502040204020203" pitchFamily="34" charset="0"/>
                  </a:rPr>
                  <a:t>Menu</a:t>
                </a: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A6D9C918-978E-4519-8573-E4392ED7F77F}"/>
                  </a:ext>
                </a:extLst>
              </p:cNvPr>
              <p:cNvSpPr/>
              <p:nvPr/>
            </p:nvSpPr>
            <p:spPr>
              <a:xfrm>
                <a:off x="4877834" y="4689186"/>
                <a:ext cx="2436332" cy="908304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9DF40F-4ABB-493E-985B-F7F3B4D73AB4}"/>
                  </a:ext>
                </a:extLst>
              </p:cNvPr>
              <p:cNvSpPr txBox="1"/>
              <p:nvPr/>
            </p:nvSpPr>
            <p:spPr>
              <a:xfrm>
                <a:off x="5026787" y="4790503"/>
                <a:ext cx="2138422" cy="331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Choose a Gene</a:t>
                </a:r>
              </a:p>
            </p:txBody>
          </p:sp>
          <p:pic>
            <p:nvPicPr>
              <p:cNvPr id="5" name="Graphic 4" descr="DNA with solid fill">
                <a:extLst>
                  <a:ext uri="{FF2B5EF4-FFF2-40B4-BE49-F238E27FC236}">
                    <a16:creationId xmlns:a16="http://schemas.microsoft.com/office/drawing/2014/main" id="{E0A6818B-A7C1-4326-88FE-AC4DF8905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5909367" y="5075310"/>
                <a:ext cx="387630" cy="432502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84D6FC-1DC8-43DE-AAC4-A563A369F247}"/>
                  </a:ext>
                </a:extLst>
              </p:cNvPr>
              <p:cNvSpPr txBox="1"/>
              <p:nvPr/>
            </p:nvSpPr>
            <p:spPr>
              <a:xfrm>
                <a:off x="2511617" y="1448608"/>
                <a:ext cx="7350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Shows the range of values of the chosen gene for the first and last generation.</a:t>
                </a:r>
              </a:p>
            </p:txBody>
          </p:sp>
        </p:grpSp>
        <p:sp>
          <p:nvSpPr>
            <p:cNvPr id="16" name="Rounded Rectangle 31">
              <a:extLst>
                <a:ext uri="{FF2B5EF4-FFF2-40B4-BE49-F238E27FC236}">
                  <a16:creationId xmlns:a16="http://schemas.microsoft.com/office/drawing/2014/main" id="{504E6ECB-4077-4A9F-A007-D0F43495C77B}"/>
                </a:ext>
              </a:extLst>
            </p:cNvPr>
            <p:cNvSpPr/>
            <p:nvPr/>
          </p:nvSpPr>
          <p:spPr>
            <a:xfrm>
              <a:off x="2893396" y="1835133"/>
              <a:ext cx="6405208" cy="2651883"/>
            </a:xfrm>
            <a:prstGeom prst="roundRect">
              <a:avLst>
                <a:gd name="adj" fmla="val 0"/>
              </a:avLst>
            </a:prstGeom>
            <a:solidFill>
              <a:srgbClr val="16150D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51304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D299501-9318-AA3C-6959-86EF15C8509A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0798F3-DD92-D3EC-A30F-42187DCB3F8B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9A0F6BA0-ED7A-79D5-25B7-FD369D194B38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60C0A8-781D-2C2B-9C45-19BEDCB45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2282528" y="1316440"/>
            <a:ext cx="7626944" cy="1978000"/>
            <a:chOff x="2282528" y="600160"/>
            <a:chExt cx="7626944" cy="1978000"/>
          </a:xfrm>
        </p:grpSpPr>
        <p:grpSp>
          <p:nvGrpSpPr>
            <p:cNvPr id="38" name="Group 37"/>
            <p:cNvGrpSpPr/>
            <p:nvPr/>
          </p:nvGrpSpPr>
          <p:grpSpPr>
            <a:xfrm>
              <a:off x="2282528" y="600160"/>
              <a:ext cx="7626944" cy="1978000"/>
              <a:chOff x="2512474" y="923600"/>
              <a:chExt cx="7626944" cy="197800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512474" y="923600"/>
                <a:ext cx="7626944" cy="1978000"/>
              </a:xfrm>
              <a:prstGeom prst="roundRect">
                <a:avLst/>
              </a:prstGeom>
              <a:solidFill>
                <a:srgbClr val="16150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/>
              <p:cNvSpPr/>
              <p:nvPr/>
            </p:nvSpPr>
            <p:spPr>
              <a:xfrm flipH="1">
                <a:off x="2676982" y="1713022"/>
                <a:ext cx="7297929" cy="1115421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You haven’t downloaded your results!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3294929" y="1485829"/>
              <a:ext cx="560214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3294926" y="623309"/>
              <a:ext cx="5602150" cy="87556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Wait a moment.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65327" y="3915550"/>
            <a:ext cx="3445503" cy="938382"/>
            <a:chOff x="4314296" y="4669474"/>
            <a:chExt cx="2115941" cy="938382"/>
          </a:xfrm>
        </p:grpSpPr>
        <p:sp>
          <p:nvSpPr>
            <p:cNvPr id="27" name="Rounded Rectangle 26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98191" y="4694842"/>
              <a:ext cx="1711778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Exit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82528" y="3915550"/>
            <a:ext cx="3619930" cy="938382"/>
            <a:chOff x="4314296" y="4669474"/>
            <a:chExt cx="2115941" cy="938382"/>
          </a:xfrm>
        </p:grpSpPr>
        <p:sp>
          <p:nvSpPr>
            <p:cNvPr id="46" name="Rounded Rectangle 45"/>
            <p:cNvSpPr/>
            <p:nvPr/>
          </p:nvSpPr>
          <p:spPr>
            <a:xfrm>
              <a:off x="4314296" y="4669474"/>
              <a:ext cx="2115941" cy="938382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438536" y="4684714"/>
              <a:ext cx="1887374" cy="88764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Download &amp; Exit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578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1A3FC9-57DC-00E2-CA77-DF9323C63FEE}"/>
              </a:ext>
            </a:extLst>
          </p:cNvPr>
          <p:cNvSpPr/>
          <p:nvPr/>
        </p:nvSpPr>
        <p:spPr>
          <a:xfrm>
            <a:off x="1595997" y="0"/>
            <a:ext cx="9000000" cy="6858000"/>
          </a:xfrm>
          <a:prstGeom prst="rect">
            <a:avLst/>
          </a:prstGeom>
          <a:gradFill flip="none" rotWithShape="1">
            <a:gsLst>
              <a:gs pos="38000">
                <a:srgbClr val="A0A678">
                  <a:lumMod val="78000"/>
                  <a:lumOff val="22000"/>
                </a:srgbClr>
              </a:gs>
              <a:gs pos="0">
                <a:srgbClr val="BAB878">
                  <a:lumMod val="50000"/>
                  <a:lumOff val="50000"/>
                </a:srgbClr>
              </a:gs>
              <a:gs pos="74000">
                <a:srgbClr val="445535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EBAE8-80CB-3D0A-5349-B48F85712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1000"/>
                    </a14:imgEffect>
                    <a14:imgEffect>
                      <a14:colorTemperature colorTemp="8800"/>
                    </a14:imgEffect>
                    <a14:imgEffect>
                      <a14:saturation sat="32000"/>
                    </a14:imgEffect>
                    <a14:imgEffect>
                      <a14:brightnessContrast bright="19000" contrast="-27000"/>
                    </a14:imgEffect>
                  </a14:imgLayer>
                </a14:imgProps>
              </a:ext>
            </a:extLst>
          </a:blip>
          <a:srcRect l="37891" t="8419" r="41340" b="8637"/>
          <a:stretch/>
        </p:blipFill>
        <p:spPr>
          <a:xfrm>
            <a:off x="1595996" y="0"/>
            <a:ext cx="8981725" cy="6858000"/>
          </a:xfrm>
          <a:prstGeom prst="rect">
            <a:avLst/>
          </a:prstGeom>
        </p:spPr>
      </p:pic>
      <p:sp>
        <p:nvSpPr>
          <p:cNvPr id="160" name="Frame 159">
            <a:extLst>
              <a:ext uri="{FF2B5EF4-FFF2-40B4-BE49-F238E27FC236}">
                <a16:creationId xmlns:a16="http://schemas.microsoft.com/office/drawing/2014/main" id="{69AA15FF-274F-0149-46A9-3188251CE00B}"/>
              </a:ext>
            </a:extLst>
          </p:cNvPr>
          <p:cNvSpPr/>
          <p:nvPr/>
        </p:nvSpPr>
        <p:spPr>
          <a:xfrm>
            <a:off x="1595997" y="0"/>
            <a:ext cx="9000000" cy="6876000"/>
          </a:xfrm>
          <a:prstGeom prst="frame">
            <a:avLst>
              <a:gd name="adj1" fmla="val 3386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flipV="1">
            <a:off x="2399771" y="434830"/>
            <a:ext cx="7392458" cy="173080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B29544F-0D17-0BC8-B0A0-BC649457A85F}"/>
              </a:ext>
            </a:extLst>
          </p:cNvPr>
          <p:cNvGrpSpPr/>
          <p:nvPr/>
        </p:nvGrpSpPr>
        <p:grpSpPr>
          <a:xfrm>
            <a:off x="4470398" y="613235"/>
            <a:ext cx="3251204" cy="1500453"/>
            <a:chOff x="4470398" y="613235"/>
            <a:chExt cx="3251204" cy="150045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44914F-D4D5-4C8B-A848-0512141B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0398" y="613235"/>
              <a:ext cx="3251204" cy="89190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2D7EB9-EA0F-4276-9ED5-A923BF1FE0CE}"/>
                </a:ext>
              </a:extLst>
            </p:cNvPr>
            <p:cNvGrpSpPr/>
            <p:nvPr/>
          </p:nvGrpSpPr>
          <p:grpSpPr>
            <a:xfrm>
              <a:off x="4634541" y="1572743"/>
              <a:ext cx="2922918" cy="540945"/>
              <a:chOff x="4536204" y="1623543"/>
              <a:chExt cx="2922918" cy="54094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0D78E5-AE5D-47F1-A4BD-0BA65A020D0C}"/>
                  </a:ext>
                </a:extLst>
              </p:cNvPr>
              <p:cNvSpPr txBox="1"/>
              <p:nvPr/>
            </p:nvSpPr>
            <p:spPr>
              <a:xfrm>
                <a:off x="4536204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Photograph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33E86FE-5040-4795-A65E-6EA0A6138A7A}"/>
                  </a:ext>
                </a:extLst>
              </p:cNvPr>
              <p:cNvGrpSpPr/>
              <p:nvPr/>
            </p:nvGrpSpPr>
            <p:grpSpPr>
              <a:xfrm>
                <a:off x="4745138" y="1699074"/>
                <a:ext cx="324486" cy="203340"/>
                <a:chOff x="4160295" y="3728472"/>
                <a:chExt cx="594650" cy="372636"/>
              </a:xfrm>
              <a:solidFill>
                <a:schemeClr val="bg1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1CA33EB2-1465-4D97-8801-DF149E4F22C9}"/>
                    </a:ext>
                  </a:extLst>
                </p:cNvPr>
                <p:cNvSpPr/>
                <p:nvPr/>
              </p:nvSpPr>
              <p:spPr>
                <a:xfrm>
                  <a:off x="4160295" y="3728472"/>
                  <a:ext cx="594650" cy="372636"/>
                </a:xfrm>
                <a:custGeom>
                  <a:avLst/>
                  <a:gdLst>
                    <a:gd name="connsiteX0" fmla="*/ 238864 w 594650"/>
                    <a:gd name="connsiteY0" fmla="*/ 0 h 372636"/>
                    <a:gd name="connsiteX1" fmla="*/ 355786 w 594650"/>
                    <a:gd name="connsiteY1" fmla="*/ 0 h 372636"/>
                    <a:gd name="connsiteX2" fmla="*/ 403253 w 594650"/>
                    <a:gd name="connsiteY2" fmla="*/ 19661 h 372636"/>
                    <a:gd name="connsiteX3" fmla="*/ 419817 w 594650"/>
                    <a:gd name="connsiteY3" fmla="*/ 59652 h 372636"/>
                    <a:gd name="connsiteX4" fmla="*/ 594650 w 594650"/>
                    <a:gd name="connsiteY4" fmla="*/ 59652 h 372636"/>
                    <a:gd name="connsiteX5" fmla="*/ 594650 w 594650"/>
                    <a:gd name="connsiteY5" fmla="*/ 372636 h 372636"/>
                    <a:gd name="connsiteX6" fmla="*/ 0 w 594650"/>
                    <a:gd name="connsiteY6" fmla="*/ 372636 h 372636"/>
                    <a:gd name="connsiteX7" fmla="*/ 0 w 594650"/>
                    <a:gd name="connsiteY7" fmla="*/ 59652 h 372636"/>
                    <a:gd name="connsiteX8" fmla="*/ 174833 w 594650"/>
                    <a:gd name="connsiteY8" fmla="*/ 59652 h 372636"/>
                    <a:gd name="connsiteX9" fmla="*/ 191397 w 594650"/>
                    <a:gd name="connsiteY9" fmla="*/ 19661 h 372636"/>
                    <a:gd name="connsiteX10" fmla="*/ 238864 w 594650"/>
                    <a:gd name="connsiteY10" fmla="*/ 0 h 372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4650" h="372636">
                      <a:moveTo>
                        <a:pt x="238864" y="0"/>
                      </a:moveTo>
                      <a:lnTo>
                        <a:pt x="355786" y="0"/>
                      </a:lnTo>
                      <a:cubicBezTo>
                        <a:pt x="374323" y="0"/>
                        <a:pt x="391105" y="7513"/>
                        <a:pt x="403253" y="19661"/>
                      </a:cubicBezTo>
                      <a:lnTo>
                        <a:pt x="419817" y="59652"/>
                      </a:lnTo>
                      <a:lnTo>
                        <a:pt x="594650" y="59652"/>
                      </a:lnTo>
                      <a:lnTo>
                        <a:pt x="594650" y="372636"/>
                      </a:lnTo>
                      <a:lnTo>
                        <a:pt x="0" y="372636"/>
                      </a:lnTo>
                      <a:lnTo>
                        <a:pt x="0" y="59652"/>
                      </a:lnTo>
                      <a:lnTo>
                        <a:pt x="174833" y="59652"/>
                      </a:lnTo>
                      <a:lnTo>
                        <a:pt x="191397" y="19661"/>
                      </a:lnTo>
                      <a:cubicBezTo>
                        <a:pt x="203545" y="7513"/>
                        <a:pt x="220327" y="0"/>
                        <a:pt x="2388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C4F174B-F320-4462-9D45-E078B2FBC9AB}"/>
                    </a:ext>
                  </a:extLst>
                </p:cNvPr>
                <p:cNvSpPr/>
                <p:nvPr/>
              </p:nvSpPr>
              <p:spPr>
                <a:xfrm>
                  <a:off x="4204247" y="3834751"/>
                  <a:ext cx="53396" cy="52683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Donut 28">
                  <a:extLst>
                    <a:ext uri="{FF2B5EF4-FFF2-40B4-BE49-F238E27FC236}">
                      <a16:creationId xmlns:a16="http://schemas.microsoft.com/office/drawing/2014/main" id="{8F1DA66A-50DF-41AE-AA63-EEA4E86DEC86}"/>
                    </a:ext>
                  </a:extLst>
                </p:cNvPr>
                <p:cNvSpPr/>
                <p:nvPr/>
              </p:nvSpPr>
              <p:spPr>
                <a:xfrm>
                  <a:off x="4350599" y="3836826"/>
                  <a:ext cx="219656" cy="216723"/>
                </a:xfrm>
                <a:prstGeom prst="donut">
                  <a:avLst>
                    <a:gd name="adj" fmla="val 2429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8D43F5-940F-4EE5-9260-A3E12C4C49B7}"/>
                  </a:ext>
                </a:extLst>
              </p:cNvPr>
              <p:cNvSpPr txBox="1"/>
              <p:nvPr/>
            </p:nvSpPr>
            <p:spPr>
              <a:xfrm>
                <a:off x="5988201" y="1949044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Evolve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F379FE-052A-4A7B-ACE7-593096EEF6AA}"/>
                  </a:ext>
                </a:extLst>
              </p:cNvPr>
              <p:cNvSpPr txBox="1"/>
              <p:nvPr/>
            </p:nvSpPr>
            <p:spPr>
              <a:xfrm>
                <a:off x="6713039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Analyse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DF2A9B1-B1FE-4514-B6A0-1CAF84C6FAA2}"/>
                  </a:ext>
                </a:extLst>
              </p:cNvPr>
              <p:cNvGrpSpPr/>
              <p:nvPr/>
            </p:nvGrpSpPr>
            <p:grpSpPr>
              <a:xfrm>
                <a:off x="6896930" y="1623543"/>
                <a:ext cx="378300" cy="279501"/>
                <a:chOff x="16525226" y="-8031880"/>
                <a:chExt cx="796027" cy="489766"/>
              </a:xfrm>
              <a:noFill/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213C0A3-A37D-4A7B-B165-FCFB14901482}"/>
                    </a:ext>
                  </a:extLst>
                </p:cNvPr>
                <p:cNvCxnSpPr/>
                <p:nvPr/>
              </p:nvCxnSpPr>
              <p:spPr>
                <a:xfrm>
                  <a:off x="16525226" y="-7545387"/>
                  <a:ext cx="796027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5AF2084-12F6-43CB-8F8F-D700AADBFA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525226" y="-8031880"/>
                  <a:ext cx="0" cy="489766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441E94E-6DFF-4005-BC9C-DB83FBD3771D}"/>
                    </a:ext>
                  </a:extLst>
                </p:cNvPr>
                <p:cNvSpPr/>
                <p:nvPr/>
              </p:nvSpPr>
              <p:spPr>
                <a:xfrm flipH="1">
                  <a:off x="16525226" y="-7959510"/>
                  <a:ext cx="673277" cy="397656"/>
                </a:xfrm>
                <a:custGeom>
                  <a:avLst/>
                  <a:gdLst>
                    <a:gd name="connsiteX0" fmla="*/ 0 w 373380"/>
                    <a:gd name="connsiteY0" fmla="*/ 3093 h 418383"/>
                    <a:gd name="connsiteX1" fmla="*/ 83820 w 373380"/>
                    <a:gd name="connsiteY1" fmla="*/ 52623 h 418383"/>
                    <a:gd name="connsiteX2" fmla="*/ 160020 w 373380"/>
                    <a:gd name="connsiteY2" fmla="*/ 365043 h 418383"/>
                    <a:gd name="connsiteX3" fmla="*/ 373380 w 373380"/>
                    <a:gd name="connsiteY3" fmla="*/ 418383 h 418383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6368"/>
                    <a:gd name="connsiteX1" fmla="*/ 160020 w 373380"/>
                    <a:gd name="connsiteY1" fmla="*/ 361950 h 416368"/>
                    <a:gd name="connsiteX2" fmla="*/ 373380 w 373380"/>
                    <a:gd name="connsiteY2" fmla="*/ 415290 h 416368"/>
                    <a:gd name="connsiteX0" fmla="*/ 0 w 373380"/>
                    <a:gd name="connsiteY0" fmla="*/ 0 h 416368"/>
                    <a:gd name="connsiteX1" fmla="*/ 160020 w 373380"/>
                    <a:gd name="connsiteY1" fmla="*/ 361950 h 416368"/>
                    <a:gd name="connsiteX2" fmla="*/ 373380 w 373380"/>
                    <a:gd name="connsiteY2" fmla="*/ 415290 h 416368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160020 w 373380"/>
                    <a:gd name="connsiteY1" fmla="*/ 361950 h 415290"/>
                    <a:gd name="connsiteX2" fmla="*/ 373380 w 373380"/>
                    <a:gd name="connsiteY2" fmla="*/ 415290 h 415290"/>
                    <a:gd name="connsiteX0" fmla="*/ 0 w 373380"/>
                    <a:gd name="connsiteY0" fmla="*/ 203 h 415493"/>
                    <a:gd name="connsiteX1" fmla="*/ 160020 w 373380"/>
                    <a:gd name="connsiteY1" fmla="*/ 362153 h 415493"/>
                    <a:gd name="connsiteX2" fmla="*/ 373380 w 373380"/>
                    <a:gd name="connsiteY2" fmla="*/ 415493 h 415493"/>
                    <a:gd name="connsiteX0" fmla="*/ 0 w 373380"/>
                    <a:gd name="connsiteY0" fmla="*/ 463 h 415753"/>
                    <a:gd name="connsiteX1" fmla="*/ 220541 w 373380"/>
                    <a:gd name="connsiteY1" fmla="*/ 189345 h 415753"/>
                    <a:gd name="connsiteX2" fmla="*/ 373380 w 373380"/>
                    <a:gd name="connsiteY2" fmla="*/ 415753 h 415753"/>
                    <a:gd name="connsiteX0" fmla="*/ 0 w 373380"/>
                    <a:gd name="connsiteY0" fmla="*/ 772 h 416062"/>
                    <a:gd name="connsiteX1" fmla="*/ 236232 w 373380"/>
                    <a:gd name="connsiteY1" fmla="*/ 134780 h 416062"/>
                    <a:gd name="connsiteX2" fmla="*/ 373380 w 373380"/>
                    <a:gd name="connsiteY2" fmla="*/ 416062 h 416062"/>
                    <a:gd name="connsiteX0" fmla="*/ 0 w 373380"/>
                    <a:gd name="connsiteY0" fmla="*/ 2198 h 417488"/>
                    <a:gd name="connsiteX1" fmla="*/ 236232 w 373380"/>
                    <a:gd name="connsiteY1" fmla="*/ 136206 h 417488"/>
                    <a:gd name="connsiteX2" fmla="*/ 373380 w 373380"/>
                    <a:gd name="connsiteY2" fmla="*/ 417488 h 417488"/>
                    <a:gd name="connsiteX0" fmla="*/ 0 w 373380"/>
                    <a:gd name="connsiteY0" fmla="*/ 1095 h 416385"/>
                    <a:gd name="connsiteX1" fmla="*/ 236232 w 373380"/>
                    <a:gd name="connsiteY1" fmla="*/ 135103 h 416385"/>
                    <a:gd name="connsiteX2" fmla="*/ 373380 w 373380"/>
                    <a:gd name="connsiteY2" fmla="*/ 416385 h 416385"/>
                    <a:gd name="connsiteX0" fmla="*/ 0 w 373380"/>
                    <a:gd name="connsiteY0" fmla="*/ 0 h 415290"/>
                    <a:gd name="connsiteX1" fmla="*/ 236232 w 373380"/>
                    <a:gd name="connsiteY1" fmla="*/ 134008 h 415290"/>
                    <a:gd name="connsiteX2" fmla="*/ 373380 w 373380"/>
                    <a:gd name="connsiteY2" fmla="*/ 415290 h 415290"/>
                    <a:gd name="connsiteX0" fmla="*/ 0 w 373380"/>
                    <a:gd name="connsiteY0" fmla="*/ 0 h 415290"/>
                    <a:gd name="connsiteX1" fmla="*/ 236232 w 373380"/>
                    <a:gd name="connsiteY1" fmla="*/ 134008 h 415290"/>
                    <a:gd name="connsiteX2" fmla="*/ 373380 w 373380"/>
                    <a:gd name="connsiteY2" fmla="*/ 41529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3380" h="415290">
                      <a:moveTo>
                        <a:pt x="0" y="0"/>
                      </a:moveTo>
                      <a:cubicBezTo>
                        <a:pt x="78744" y="44669"/>
                        <a:pt x="174002" y="64793"/>
                        <a:pt x="236232" y="134008"/>
                      </a:cubicBezTo>
                      <a:cubicBezTo>
                        <a:pt x="298462" y="203223"/>
                        <a:pt x="255905" y="403310"/>
                        <a:pt x="373380" y="415290"/>
                      </a:cubicBezTo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5410281-D7C7-4678-87A8-06B646B647C5}"/>
                  </a:ext>
                </a:extLst>
              </p:cNvPr>
              <p:cNvGrpSpPr/>
              <p:nvPr/>
            </p:nvGrpSpPr>
            <p:grpSpPr>
              <a:xfrm>
                <a:off x="6210108" y="1634775"/>
                <a:ext cx="302267" cy="298595"/>
                <a:chOff x="5410957" y="5195706"/>
                <a:chExt cx="505686" cy="499543"/>
              </a:xfrm>
              <a:solidFill>
                <a:schemeClr val="bg1"/>
              </a:solidFill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005B932B-3692-44D6-BA4A-CDD6BA27B90B}"/>
                    </a:ext>
                  </a:extLst>
                </p:cNvPr>
                <p:cNvSpPr/>
                <p:nvPr/>
              </p:nvSpPr>
              <p:spPr>
                <a:xfrm>
                  <a:off x="5506710" y="5235605"/>
                  <a:ext cx="327823" cy="408909"/>
                </a:xfrm>
                <a:custGeom>
                  <a:avLst/>
                  <a:gdLst>
                    <a:gd name="connsiteX0" fmla="*/ 108145 w 327823"/>
                    <a:gd name="connsiteY0" fmla="*/ 255626 h 408909"/>
                    <a:gd name="connsiteX1" fmla="*/ 121671 w 327823"/>
                    <a:gd name="connsiteY1" fmla="*/ 292754 h 408909"/>
                    <a:gd name="connsiteX2" fmla="*/ 152193 w 327823"/>
                    <a:gd name="connsiteY2" fmla="*/ 282942 h 408909"/>
                    <a:gd name="connsiteX3" fmla="*/ 159204 w 327823"/>
                    <a:gd name="connsiteY3" fmla="*/ 278672 h 408909"/>
                    <a:gd name="connsiteX4" fmla="*/ 104636 w 327823"/>
                    <a:gd name="connsiteY4" fmla="*/ 192535 h 408909"/>
                    <a:gd name="connsiteX5" fmla="*/ 100107 w 327823"/>
                    <a:gd name="connsiteY5" fmla="*/ 212382 h 408909"/>
                    <a:gd name="connsiteX6" fmla="*/ 101985 w 327823"/>
                    <a:gd name="connsiteY6" fmla="*/ 231785 h 408909"/>
                    <a:gd name="connsiteX7" fmla="*/ 105346 w 327823"/>
                    <a:gd name="connsiteY7" fmla="*/ 232456 h 408909"/>
                    <a:gd name="connsiteX8" fmla="*/ 174197 w 327823"/>
                    <a:gd name="connsiteY8" fmla="*/ 263534 h 408909"/>
                    <a:gd name="connsiteX9" fmla="*/ 178580 w 327823"/>
                    <a:gd name="connsiteY9" fmla="*/ 266872 h 408909"/>
                    <a:gd name="connsiteX10" fmla="*/ 196978 w 327823"/>
                    <a:gd name="connsiteY10" fmla="*/ 255668 h 408909"/>
                    <a:gd name="connsiteX11" fmla="*/ 209746 w 327823"/>
                    <a:gd name="connsiteY11" fmla="*/ 237922 h 408909"/>
                    <a:gd name="connsiteX12" fmla="*/ 199548 w 327823"/>
                    <a:gd name="connsiteY12" fmla="*/ 235378 h 408909"/>
                    <a:gd name="connsiteX13" fmla="*/ 143693 w 327823"/>
                    <a:gd name="connsiteY13" fmla="*/ 146759 h 408909"/>
                    <a:gd name="connsiteX14" fmla="*/ 121472 w 327823"/>
                    <a:gd name="connsiteY14" fmla="*/ 164766 h 408909"/>
                    <a:gd name="connsiteX15" fmla="*/ 115280 w 327823"/>
                    <a:gd name="connsiteY15" fmla="*/ 173521 h 408909"/>
                    <a:gd name="connsiteX16" fmla="*/ 208481 w 327823"/>
                    <a:gd name="connsiteY16" fmla="*/ 215589 h 408909"/>
                    <a:gd name="connsiteX17" fmla="*/ 215381 w 327823"/>
                    <a:gd name="connsiteY17" fmla="*/ 220348 h 408909"/>
                    <a:gd name="connsiteX18" fmla="*/ 218013 w 327823"/>
                    <a:gd name="connsiteY18" fmla="*/ 208158 h 408909"/>
                    <a:gd name="connsiteX19" fmla="*/ 215485 w 327823"/>
                    <a:gd name="connsiteY19" fmla="*/ 178926 h 408909"/>
                    <a:gd name="connsiteX20" fmla="*/ 211858 w 327823"/>
                    <a:gd name="connsiteY20" fmla="*/ 178168 h 408909"/>
                    <a:gd name="connsiteX21" fmla="*/ 145854 w 327823"/>
                    <a:gd name="connsiteY21" fmla="*/ 148375 h 408909"/>
                    <a:gd name="connsiteX22" fmla="*/ 196431 w 327823"/>
                    <a:gd name="connsiteY22" fmla="*/ 121140 h 408909"/>
                    <a:gd name="connsiteX23" fmla="*/ 164376 w 327823"/>
                    <a:gd name="connsiteY23" fmla="*/ 136556 h 408909"/>
                    <a:gd name="connsiteX24" fmla="*/ 208066 w 327823"/>
                    <a:gd name="connsiteY24" fmla="*/ 156278 h 408909"/>
                    <a:gd name="connsiteX25" fmla="*/ 150646 w 327823"/>
                    <a:gd name="connsiteY25" fmla="*/ 1202 h 408909"/>
                    <a:gd name="connsiteX26" fmla="*/ 173999 w 327823"/>
                    <a:gd name="connsiteY26" fmla="*/ 16288 h 408909"/>
                    <a:gd name="connsiteX27" fmla="*/ 194137 w 327823"/>
                    <a:gd name="connsiteY27" fmla="*/ 55936 h 408909"/>
                    <a:gd name="connsiteX28" fmla="*/ 210078 w 327823"/>
                    <a:gd name="connsiteY28" fmla="*/ 88278 h 408909"/>
                    <a:gd name="connsiteX29" fmla="*/ 241334 w 327823"/>
                    <a:gd name="connsiteY29" fmla="*/ 78931 h 408909"/>
                    <a:gd name="connsiteX30" fmla="*/ 284883 w 327823"/>
                    <a:gd name="connsiteY30" fmla="*/ 70368 h 408909"/>
                    <a:gd name="connsiteX31" fmla="*/ 309450 w 327823"/>
                    <a:gd name="connsiteY31" fmla="*/ 89071 h 408909"/>
                    <a:gd name="connsiteX32" fmla="*/ 264865 w 327823"/>
                    <a:gd name="connsiteY32" fmla="*/ 99311 h 408909"/>
                    <a:gd name="connsiteX33" fmla="*/ 221871 w 327823"/>
                    <a:gd name="connsiteY33" fmla="*/ 112204 h 408909"/>
                    <a:gd name="connsiteX34" fmla="*/ 222142 w 327823"/>
                    <a:gd name="connsiteY34" fmla="*/ 112755 h 408909"/>
                    <a:gd name="connsiteX35" fmla="*/ 238349 w 327823"/>
                    <a:gd name="connsiteY35" fmla="*/ 241008 h 408909"/>
                    <a:gd name="connsiteX36" fmla="*/ 139452 w 327823"/>
                    <a:gd name="connsiteY36" fmla="*/ 315168 h 408909"/>
                    <a:gd name="connsiteX37" fmla="*/ 132782 w 327823"/>
                    <a:gd name="connsiteY37" fmla="*/ 316928 h 408909"/>
                    <a:gd name="connsiteX38" fmla="*/ 154087 w 327823"/>
                    <a:gd name="connsiteY38" fmla="*/ 357768 h 408909"/>
                    <a:gd name="connsiteX39" fmla="*/ 171097 w 327823"/>
                    <a:gd name="connsiteY39" fmla="*/ 395570 h 408909"/>
                    <a:gd name="connsiteX40" fmla="*/ 141818 w 327823"/>
                    <a:gd name="connsiteY40" fmla="*/ 386693 h 408909"/>
                    <a:gd name="connsiteX41" fmla="*/ 120800 w 327823"/>
                    <a:gd name="connsiteY41" fmla="*/ 347719 h 408909"/>
                    <a:gd name="connsiteX42" fmla="*/ 108008 w 327823"/>
                    <a:gd name="connsiteY42" fmla="*/ 323465 h 408909"/>
                    <a:gd name="connsiteX43" fmla="*/ 78877 w 327823"/>
                    <a:gd name="connsiteY43" fmla="*/ 331152 h 408909"/>
                    <a:gd name="connsiteX44" fmla="*/ 38911 w 327823"/>
                    <a:gd name="connsiteY44" fmla="*/ 344578 h 408909"/>
                    <a:gd name="connsiteX45" fmla="*/ 12633 w 327823"/>
                    <a:gd name="connsiteY45" fmla="*/ 323597 h 408909"/>
                    <a:gd name="connsiteX46" fmla="*/ 45690 w 327823"/>
                    <a:gd name="connsiteY46" fmla="*/ 312909 h 408909"/>
                    <a:gd name="connsiteX47" fmla="*/ 96107 w 327823"/>
                    <a:gd name="connsiteY47" fmla="*/ 300899 h 408909"/>
                    <a:gd name="connsiteX48" fmla="*/ 91851 w 327823"/>
                    <a:gd name="connsiteY48" fmla="*/ 292831 h 408909"/>
                    <a:gd name="connsiteX49" fmla="*/ 83735 w 327823"/>
                    <a:gd name="connsiteY49" fmla="*/ 171660 h 408909"/>
                    <a:gd name="connsiteX50" fmla="*/ 183846 w 327823"/>
                    <a:gd name="connsiteY50" fmla="*/ 96124 h 408909"/>
                    <a:gd name="connsiteX51" fmla="*/ 185245 w 327823"/>
                    <a:gd name="connsiteY51" fmla="*/ 95705 h 408909"/>
                    <a:gd name="connsiteX52" fmla="*/ 167202 w 327823"/>
                    <a:gd name="connsiteY52" fmla="*/ 57409 h 408909"/>
                    <a:gd name="connsiteX53" fmla="*/ 150987 w 327823"/>
                    <a:gd name="connsiteY53" fmla="*/ 17097 h 408909"/>
                    <a:gd name="connsiteX54" fmla="*/ 150646 w 327823"/>
                    <a:gd name="connsiteY54" fmla="*/ 1202 h 408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327823" h="408909">
                      <a:moveTo>
                        <a:pt x="108145" y="255626"/>
                      </a:moveTo>
                      <a:lnTo>
                        <a:pt x="121671" y="292754"/>
                      </a:lnTo>
                      <a:lnTo>
                        <a:pt x="152193" y="282942"/>
                      </a:lnTo>
                      <a:lnTo>
                        <a:pt x="159204" y="278672"/>
                      </a:lnTo>
                      <a:close/>
                      <a:moveTo>
                        <a:pt x="104636" y="192535"/>
                      </a:moveTo>
                      <a:lnTo>
                        <a:pt x="100107" y="212382"/>
                      </a:lnTo>
                      <a:lnTo>
                        <a:pt x="101985" y="231785"/>
                      </a:lnTo>
                      <a:lnTo>
                        <a:pt x="105346" y="232456"/>
                      </a:lnTo>
                      <a:lnTo>
                        <a:pt x="174197" y="263534"/>
                      </a:lnTo>
                      <a:lnTo>
                        <a:pt x="178580" y="266872"/>
                      </a:lnTo>
                      <a:lnTo>
                        <a:pt x="196978" y="255668"/>
                      </a:lnTo>
                      <a:lnTo>
                        <a:pt x="209746" y="237922"/>
                      </a:lnTo>
                      <a:lnTo>
                        <a:pt x="199548" y="235378"/>
                      </a:lnTo>
                      <a:close/>
                      <a:moveTo>
                        <a:pt x="143693" y="146759"/>
                      </a:moveTo>
                      <a:lnTo>
                        <a:pt x="121472" y="164766"/>
                      </a:lnTo>
                      <a:lnTo>
                        <a:pt x="115280" y="173521"/>
                      </a:lnTo>
                      <a:lnTo>
                        <a:pt x="208481" y="215589"/>
                      </a:lnTo>
                      <a:lnTo>
                        <a:pt x="215381" y="220348"/>
                      </a:lnTo>
                      <a:lnTo>
                        <a:pt x="218013" y="208158"/>
                      </a:lnTo>
                      <a:lnTo>
                        <a:pt x="215485" y="178926"/>
                      </a:lnTo>
                      <a:lnTo>
                        <a:pt x="211858" y="178168"/>
                      </a:lnTo>
                      <a:lnTo>
                        <a:pt x="145854" y="148375"/>
                      </a:lnTo>
                      <a:close/>
                      <a:moveTo>
                        <a:pt x="196431" y="121140"/>
                      </a:moveTo>
                      <a:lnTo>
                        <a:pt x="164376" y="136556"/>
                      </a:lnTo>
                      <a:lnTo>
                        <a:pt x="208066" y="156278"/>
                      </a:lnTo>
                      <a:close/>
                      <a:moveTo>
                        <a:pt x="150646" y="1202"/>
                      </a:moveTo>
                      <a:cubicBezTo>
                        <a:pt x="154154" y="-4872"/>
                        <a:pt x="167392" y="13925"/>
                        <a:pt x="173999" y="16288"/>
                      </a:cubicBezTo>
                      <a:cubicBezTo>
                        <a:pt x="177640" y="25617"/>
                        <a:pt x="185233" y="39346"/>
                        <a:pt x="194137" y="55936"/>
                      </a:cubicBezTo>
                      <a:lnTo>
                        <a:pt x="210078" y="88278"/>
                      </a:lnTo>
                      <a:lnTo>
                        <a:pt x="241334" y="78931"/>
                      </a:lnTo>
                      <a:cubicBezTo>
                        <a:pt x="258961" y="74850"/>
                        <a:pt x="274265" y="72208"/>
                        <a:pt x="284883" y="70368"/>
                      </a:cubicBezTo>
                      <a:cubicBezTo>
                        <a:pt x="317208" y="64768"/>
                        <a:pt x="348959" y="80072"/>
                        <a:pt x="309450" y="89071"/>
                      </a:cubicBezTo>
                      <a:cubicBezTo>
                        <a:pt x="299432" y="91353"/>
                        <a:pt x="283534" y="94656"/>
                        <a:pt x="264865" y="99311"/>
                      </a:cubicBezTo>
                      <a:lnTo>
                        <a:pt x="221871" y="112204"/>
                      </a:lnTo>
                      <a:lnTo>
                        <a:pt x="222142" y="112755"/>
                      </a:lnTo>
                      <a:cubicBezTo>
                        <a:pt x="239912" y="154309"/>
                        <a:pt x="252359" y="201159"/>
                        <a:pt x="238349" y="241008"/>
                      </a:cubicBezTo>
                      <a:cubicBezTo>
                        <a:pt x="224339" y="280858"/>
                        <a:pt x="182032" y="301742"/>
                        <a:pt x="139452" y="315168"/>
                      </a:cubicBezTo>
                      <a:lnTo>
                        <a:pt x="132782" y="316928"/>
                      </a:lnTo>
                      <a:lnTo>
                        <a:pt x="154087" y="357768"/>
                      </a:lnTo>
                      <a:cubicBezTo>
                        <a:pt x="162780" y="373987"/>
                        <a:pt x="169485" y="387259"/>
                        <a:pt x="171097" y="395570"/>
                      </a:cubicBezTo>
                      <a:cubicBezTo>
                        <a:pt x="177545" y="428811"/>
                        <a:pt x="150627" y="389842"/>
                        <a:pt x="141818" y="386693"/>
                      </a:cubicBezTo>
                      <a:cubicBezTo>
                        <a:pt x="138178" y="377363"/>
                        <a:pt x="130150" y="363867"/>
                        <a:pt x="120800" y="347719"/>
                      </a:cubicBezTo>
                      <a:lnTo>
                        <a:pt x="108008" y="323465"/>
                      </a:lnTo>
                      <a:lnTo>
                        <a:pt x="78877" y="331152"/>
                      </a:lnTo>
                      <a:cubicBezTo>
                        <a:pt x="60953" y="335574"/>
                        <a:pt x="46463" y="339570"/>
                        <a:pt x="38911" y="344578"/>
                      </a:cubicBezTo>
                      <a:cubicBezTo>
                        <a:pt x="10185" y="349446"/>
                        <a:pt x="-16563" y="340748"/>
                        <a:pt x="12633" y="323597"/>
                      </a:cubicBezTo>
                      <a:cubicBezTo>
                        <a:pt x="19019" y="319845"/>
                        <a:pt x="30834" y="316505"/>
                        <a:pt x="45690" y="312909"/>
                      </a:cubicBezTo>
                      <a:lnTo>
                        <a:pt x="96107" y="300899"/>
                      </a:lnTo>
                      <a:lnTo>
                        <a:pt x="91851" y="292831"/>
                      </a:lnTo>
                      <a:cubicBezTo>
                        <a:pt x="73996" y="252953"/>
                        <a:pt x="63116" y="208524"/>
                        <a:pt x="83735" y="171660"/>
                      </a:cubicBezTo>
                      <a:cubicBezTo>
                        <a:pt x="104355" y="134794"/>
                        <a:pt x="144023" y="111310"/>
                        <a:pt x="183846" y="96124"/>
                      </a:cubicBezTo>
                      <a:lnTo>
                        <a:pt x="185245" y="95705"/>
                      </a:lnTo>
                      <a:lnTo>
                        <a:pt x="167202" y="57409"/>
                      </a:lnTo>
                      <a:cubicBezTo>
                        <a:pt x="158967" y="40317"/>
                        <a:pt x="152586" y="26180"/>
                        <a:pt x="150987" y="17097"/>
                      </a:cubicBezTo>
                      <a:cubicBezTo>
                        <a:pt x="149388" y="8015"/>
                        <a:pt x="149477" y="3227"/>
                        <a:pt x="150646" y="120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2933F09-C032-4C05-9131-66DD37A3DC8E}"/>
                    </a:ext>
                  </a:extLst>
                </p:cNvPr>
                <p:cNvSpPr/>
                <p:nvPr/>
              </p:nvSpPr>
              <p:spPr>
                <a:xfrm>
                  <a:off x="5410957" y="5399094"/>
                  <a:ext cx="184863" cy="245438"/>
                </a:xfrm>
                <a:custGeom>
                  <a:avLst/>
                  <a:gdLst>
                    <a:gd name="connsiteX0" fmla="*/ 64477 w 184863"/>
                    <a:gd name="connsiteY0" fmla="*/ -634 h 245438"/>
                    <a:gd name="connsiteX1" fmla="*/ 99277 w 184863"/>
                    <a:gd name="connsiteY1" fmla="*/ 72183 h 245438"/>
                    <a:gd name="connsiteX2" fmla="*/ 73671 w 184863"/>
                    <a:gd name="connsiteY2" fmla="*/ 65799 h 245438"/>
                    <a:gd name="connsiteX3" fmla="*/ 74230 w 184863"/>
                    <a:gd name="connsiteY3" fmla="*/ 79096 h 245438"/>
                    <a:gd name="connsiteX4" fmla="*/ 153691 w 184863"/>
                    <a:gd name="connsiteY4" fmla="*/ 199471 h 245438"/>
                    <a:gd name="connsiteX5" fmla="*/ 184428 w 184863"/>
                    <a:gd name="connsiteY5" fmla="*/ 214943 h 245438"/>
                    <a:gd name="connsiteX6" fmla="*/ 171766 w 184863"/>
                    <a:gd name="connsiteY6" fmla="*/ 244805 h 245438"/>
                    <a:gd name="connsiteX7" fmla="*/ 36518 w 184863"/>
                    <a:gd name="connsiteY7" fmla="*/ 60488 h 245438"/>
                    <a:gd name="connsiteX8" fmla="*/ 36844 w 184863"/>
                    <a:gd name="connsiteY8" fmla="*/ 56615 h 245438"/>
                    <a:gd name="connsiteX9" fmla="*/ -436 w 184863"/>
                    <a:gd name="connsiteY9" fmla="*/ 47320 h 245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63" h="245438">
                      <a:moveTo>
                        <a:pt x="64477" y="-634"/>
                      </a:moveTo>
                      <a:lnTo>
                        <a:pt x="99277" y="72183"/>
                      </a:lnTo>
                      <a:lnTo>
                        <a:pt x="73671" y="65799"/>
                      </a:lnTo>
                      <a:lnTo>
                        <a:pt x="74230" y="79096"/>
                      </a:lnTo>
                      <a:cubicBezTo>
                        <a:pt x="80101" y="126611"/>
                        <a:pt x="108768" y="171311"/>
                        <a:pt x="153691" y="199471"/>
                      </a:cubicBezTo>
                      <a:lnTo>
                        <a:pt x="184428" y="214943"/>
                      </a:lnTo>
                      <a:lnTo>
                        <a:pt x="171766" y="244805"/>
                      </a:lnTo>
                      <a:cubicBezTo>
                        <a:pt x="88651" y="212151"/>
                        <a:pt x="37344" y="137634"/>
                        <a:pt x="36518" y="60488"/>
                      </a:cubicBezTo>
                      <a:lnTo>
                        <a:pt x="36844" y="56615"/>
                      </a:lnTo>
                      <a:lnTo>
                        <a:pt x="-436" y="4732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993BEB96-A5EE-4E3F-BA0E-193253B5648B}"/>
                    </a:ext>
                  </a:extLst>
                </p:cNvPr>
                <p:cNvSpPr/>
                <p:nvPr/>
              </p:nvSpPr>
              <p:spPr>
                <a:xfrm>
                  <a:off x="5737136" y="5236255"/>
                  <a:ext cx="179507" cy="232886"/>
                </a:xfrm>
                <a:custGeom>
                  <a:avLst/>
                  <a:gdLst>
                    <a:gd name="connsiteX0" fmla="*/ 123087 w 179507"/>
                    <a:gd name="connsiteY0" fmla="*/ 232252 h 232886"/>
                    <a:gd name="connsiteX1" fmla="*/ 86572 w 179507"/>
                    <a:gd name="connsiteY1" fmla="*/ 163460 h 232886"/>
                    <a:gd name="connsiteX2" fmla="*/ 110325 w 179507"/>
                    <a:gd name="connsiteY2" fmla="*/ 167221 h 232886"/>
                    <a:gd name="connsiteX3" fmla="*/ 108939 w 179507"/>
                    <a:gd name="connsiteY3" fmla="*/ 154077 h 232886"/>
                    <a:gd name="connsiteX4" fmla="*/ 28591 w 179507"/>
                    <a:gd name="connsiteY4" fmla="*/ 42557 h 232886"/>
                    <a:gd name="connsiteX5" fmla="*/ -436 w 179507"/>
                    <a:gd name="connsiteY5" fmla="*/ 30289 h 232886"/>
                    <a:gd name="connsiteX6" fmla="*/ 9133 w 179507"/>
                    <a:gd name="connsiteY6" fmla="*/ -634 h 232886"/>
                    <a:gd name="connsiteX7" fmla="*/ 144528 w 179507"/>
                    <a:gd name="connsiteY7" fmla="*/ 168755 h 232886"/>
                    <a:gd name="connsiteX8" fmla="*/ 144487 w 179507"/>
                    <a:gd name="connsiteY8" fmla="*/ 172632 h 232886"/>
                    <a:gd name="connsiteX9" fmla="*/ 179071 w 179507"/>
                    <a:gd name="connsiteY9" fmla="*/ 178110 h 2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9507" h="232886">
                      <a:moveTo>
                        <a:pt x="123087" y="232252"/>
                      </a:moveTo>
                      <a:lnTo>
                        <a:pt x="86572" y="163460"/>
                      </a:lnTo>
                      <a:lnTo>
                        <a:pt x="110325" y="167221"/>
                      </a:lnTo>
                      <a:lnTo>
                        <a:pt x="108939" y="154077"/>
                      </a:lnTo>
                      <a:cubicBezTo>
                        <a:pt x="100453" y="107492"/>
                        <a:pt x="71385" y="65997"/>
                        <a:pt x="28591" y="42557"/>
                      </a:cubicBezTo>
                      <a:lnTo>
                        <a:pt x="-436" y="30289"/>
                      </a:lnTo>
                      <a:lnTo>
                        <a:pt x="9133" y="-634"/>
                      </a:lnTo>
                      <a:cubicBezTo>
                        <a:pt x="87021" y="23424"/>
                        <a:pt x="138689" y="92246"/>
                        <a:pt x="144528" y="168755"/>
                      </a:cubicBezTo>
                      <a:lnTo>
                        <a:pt x="144487" y="172632"/>
                      </a:lnTo>
                      <a:lnTo>
                        <a:pt x="179071" y="17811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2D97EB6-B177-4488-B526-76CDE2AF4044}"/>
                    </a:ext>
                  </a:extLst>
                </p:cNvPr>
                <p:cNvSpPr/>
                <p:nvPr/>
              </p:nvSpPr>
              <p:spPr>
                <a:xfrm>
                  <a:off x="5468211" y="5195706"/>
                  <a:ext cx="248251" cy="181303"/>
                </a:xfrm>
                <a:custGeom>
                  <a:avLst/>
                  <a:gdLst>
                    <a:gd name="connsiteX0" fmla="*/ 247816 w 248251"/>
                    <a:gd name="connsiteY0" fmla="*/ 55253 h 181303"/>
                    <a:gd name="connsiteX1" fmla="*/ 174570 w 248251"/>
                    <a:gd name="connsiteY1" fmla="*/ 92387 h 181303"/>
                    <a:gd name="connsiteX2" fmla="*/ 177927 w 248251"/>
                    <a:gd name="connsiteY2" fmla="*/ 68500 h 181303"/>
                    <a:gd name="connsiteX3" fmla="*/ 163761 w 248251"/>
                    <a:gd name="connsiteY3" fmla="*/ 69979 h 181303"/>
                    <a:gd name="connsiteX4" fmla="*/ 45654 w 248251"/>
                    <a:gd name="connsiteY4" fmla="*/ 151428 h 181303"/>
                    <a:gd name="connsiteX5" fmla="*/ 33264 w 248251"/>
                    <a:gd name="connsiteY5" fmla="*/ 180669 h 181303"/>
                    <a:gd name="connsiteX6" fmla="*/ -436 w 248251"/>
                    <a:gd name="connsiteY6" fmla="*/ 171263 h 181303"/>
                    <a:gd name="connsiteX7" fmla="*/ 178563 w 248251"/>
                    <a:gd name="connsiteY7" fmla="*/ 34130 h 181303"/>
                    <a:gd name="connsiteX8" fmla="*/ 182755 w 248251"/>
                    <a:gd name="connsiteY8" fmla="*/ 34146 h 181303"/>
                    <a:gd name="connsiteX9" fmla="*/ 187642 w 248251"/>
                    <a:gd name="connsiteY9" fmla="*/ -634 h 181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8251" h="181303">
                      <a:moveTo>
                        <a:pt x="247816" y="55253"/>
                      </a:moveTo>
                      <a:lnTo>
                        <a:pt x="174570" y="92387"/>
                      </a:lnTo>
                      <a:lnTo>
                        <a:pt x="177927" y="68500"/>
                      </a:lnTo>
                      <a:lnTo>
                        <a:pt x="163761" y="69979"/>
                      </a:lnTo>
                      <a:cubicBezTo>
                        <a:pt x="113678" y="78809"/>
                        <a:pt x="69708" y="108285"/>
                        <a:pt x="45654" y="151428"/>
                      </a:cubicBezTo>
                      <a:lnTo>
                        <a:pt x="33264" y="180669"/>
                      </a:lnTo>
                      <a:lnTo>
                        <a:pt x="-436" y="171263"/>
                      </a:lnTo>
                      <a:cubicBezTo>
                        <a:pt x="23239" y="92857"/>
                        <a:pt x="96063" y="40501"/>
                        <a:pt x="178563" y="34130"/>
                      </a:cubicBezTo>
                      <a:lnTo>
                        <a:pt x="182755" y="34146"/>
                      </a:lnTo>
                      <a:lnTo>
                        <a:pt x="187642" y="-634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6C75620-93CB-42E1-93D7-EB226C55BD93}"/>
                    </a:ext>
                  </a:extLst>
                </p:cNvPr>
                <p:cNvSpPr/>
                <p:nvPr/>
              </p:nvSpPr>
              <p:spPr>
                <a:xfrm>
                  <a:off x="5629218" y="5509155"/>
                  <a:ext cx="241306" cy="186094"/>
                </a:xfrm>
                <a:custGeom>
                  <a:avLst/>
                  <a:gdLst>
                    <a:gd name="connsiteX0" fmla="*/ -436 w 241306"/>
                    <a:gd name="connsiteY0" fmla="*/ 120710 h 186094"/>
                    <a:gd name="connsiteX1" fmla="*/ 71169 w 241306"/>
                    <a:gd name="connsiteY1" fmla="*/ 85449 h 186094"/>
                    <a:gd name="connsiteX2" fmla="*/ 64766 w 241306"/>
                    <a:gd name="connsiteY2" fmla="*/ 111132 h 186094"/>
                    <a:gd name="connsiteX3" fmla="*/ 77811 w 241306"/>
                    <a:gd name="connsiteY3" fmla="*/ 110496 h 186094"/>
                    <a:gd name="connsiteX4" fmla="*/ 196310 w 241306"/>
                    <a:gd name="connsiteY4" fmla="*/ 30239 h 186094"/>
                    <a:gd name="connsiteX5" fmla="*/ 211654 w 241306"/>
                    <a:gd name="connsiteY5" fmla="*/ -634 h 186094"/>
                    <a:gd name="connsiteX6" fmla="*/ 240870 w 241306"/>
                    <a:gd name="connsiteY6" fmla="*/ 11884 h 186094"/>
                    <a:gd name="connsiteX7" fmla="*/ 59353 w 241306"/>
                    <a:gd name="connsiteY7" fmla="*/ 148374 h 186094"/>
                    <a:gd name="connsiteX8" fmla="*/ 55558 w 241306"/>
                    <a:gd name="connsiteY8" fmla="*/ 148068 h 186094"/>
                    <a:gd name="connsiteX9" fmla="*/ 46233 w 241306"/>
                    <a:gd name="connsiteY9" fmla="*/ 185460 h 186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1306" h="186094">
                      <a:moveTo>
                        <a:pt x="-436" y="120710"/>
                      </a:moveTo>
                      <a:lnTo>
                        <a:pt x="71169" y="85449"/>
                      </a:lnTo>
                      <a:lnTo>
                        <a:pt x="64766" y="111132"/>
                      </a:lnTo>
                      <a:lnTo>
                        <a:pt x="77811" y="110496"/>
                      </a:lnTo>
                      <a:cubicBezTo>
                        <a:pt x="124443" y="104351"/>
                        <a:pt x="168443" y="75392"/>
                        <a:pt x="196310" y="30239"/>
                      </a:cubicBezTo>
                      <a:lnTo>
                        <a:pt x="211654" y="-634"/>
                      </a:lnTo>
                      <a:lnTo>
                        <a:pt x="240870" y="11884"/>
                      </a:lnTo>
                      <a:cubicBezTo>
                        <a:pt x="208386" y="95314"/>
                        <a:pt x="135017" y="147120"/>
                        <a:pt x="59353" y="148374"/>
                      </a:cubicBezTo>
                      <a:lnTo>
                        <a:pt x="55558" y="148068"/>
                      </a:lnTo>
                      <a:lnTo>
                        <a:pt x="46233" y="18546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4" name="Freeform 106">
                <a:extLst>
                  <a:ext uri="{FF2B5EF4-FFF2-40B4-BE49-F238E27FC236}">
                    <a16:creationId xmlns:a16="http://schemas.microsoft.com/office/drawing/2014/main" id="{592649B1-4B48-4988-9F36-BC4E5A6E4E3B}"/>
                  </a:ext>
                </a:extLst>
              </p:cNvPr>
              <p:cNvSpPr/>
              <p:nvPr/>
            </p:nvSpPr>
            <p:spPr>
              <a:xfrm rot="18752901">
                <a:off x="5537293" y="1692342"/>
                <a:ext cx="265572" cy="269735"/>
              </a:xfrm>
              <a:custGeom>
                <a:avLst/>
                <a:gdLst>
                  <a:gd name="connsiteX0" fmla="*/ 1705673 w 2361984"/>
                  <a:gd name="connsiteY0" fmla="*/ 403256 h 2399013"/>
                  <a:gd name="connsiteX1" fmla="*/ 1696765 w 2361984"/>
                  <a:gd name="connsiteY1" fmla="*/ 401339 h 2399013"/>
                  <a:gd name="connsiteX2" fmla="*/ 1534399 w 2361984"/>
                  <a:gd name="connsiteY2" fmla="*/ 372565 h 2399013"/>
                  <a:gd name="connsiteX3" fmla="*/ 1420835 w 2361984"/>
                  <a:gd name="connsiteY3" fmla="*/ 362252 h 2399013"/>
                  <a:gd name="connsiteX4" fmla="*/ 1327440 w 2361984"/>
                  <a:gd name="connsiteY4" fmla="*/ 355718 h 2399013"/>
                  <a:gd name="connsiteX5" fmla="*/ 1330528 w 2361984"/>
                  <a:gd name="connsiteY5" fmla="*/ 359379 h 2399013"/>
                  <a:gd name="connsiteX6" fmla="*/ 1359900 w 2361984"/>
                  <a:gd name="connsiteY6" fmla="*/ 384979 h 2399013"/>
                  <a:gd name="connsiteX7" fmla="*/ 1400164 w 2361984"/>
                  <a:gd name="connsiteY7" fmla="*/ 407486 h 2399013"/>
                  <a:gd name="connsiteX8" fmla="*/ 1403247 w 2361984"/>
                  <a:gd name="connsiteY8" fmla="*/ 408771 h 2399013"/>
                  <a:gd name="connsiteX9" fmla="*/ 1467590 w 2361984"/>
                  <a:gd name="connsiteY9" fmla="*/ 421835 h 2399013"/>
                  <a:gd name="connsiteX10" fmla="*/ 1711736 w 2361984"/>
                  <a:gd name="connsiteY10" fmla="*/ 443023 h 2399013"/>
                  <a:gd name="connsiteX11" fmla="*/ 1717567 w 2361984"/>
                  <a:gd name="connsiteY11" fmla="*/ 450619 h 2399013"/>
                  <a:gd name="connsiteX12" fmla="*/ 1725052 w 2361984"/>
                  <a:gd name="connsiteY12" fmla="*/ 439420 h 2399013"/>
                  <a:gd name="connsiteX13" fmla="*/ 1732650 w 2361984"/>
                  <a:gd name="connsiteY13" fmla="*/ 435235 h 2399013"/>
                  <a:gd name="connsiteX14" fmla="*/ 1968251 w 2361984"/>
                  <a:gd name="connsiteY14" fmla="*/ 689323 h 2399013"/>
                  <a:gd name="connsiteX15" fmla="*/ 1938696 w 2361984"/>
                  <a:gd name="connsiteY15" fmla="*/ 659712 h 2399013"/>
                  <a:gd name="connsiteX16" fmla="*/ 1933876 w 2361984"/>
                  <a:gd name="connsiteY16" fmla="*/ 666925 h 2399013"/>
                  <a:gd name="connsiteX17" fmla="*/ 1922079 w 2361984"/>
                  <a:gd name="connsiteY17" fmla="*/ 673425 h 2399013"/>
                  <a:gd name="connsiteX18" fmla="*/ 1929149 w 2361984"/>
                  <a:gd name="connsiteY18" fmla="*/ 679884 h 2399013"/>
                  <a:gd name="connsiteX19" fmla="*/ 1929391 w 2361984"/>
                  <a:gd name="connsiteY19" fmla="*/ 924948 h 2399013"/>
                  <a:gd name="connsiteX20" fmla="*/ 1936907 w 2361984"/>
                  <a:gd name="connsiteY20" fmla="*/ 990172 h 2399013"/>
                  <a:gd name="connsiteX21" fmla="*/ 1937924 w 2361984"/>
                  <a:gd name="connsiteY21" fmla="*/ 993353 h 2399013"/>
                  <a:gd name="connsiteX22" fmla="*/ 1956907 w 2361984"/>
                  <a:gd name="connsiteY22" fmla="*/ 1035394 h 2399013"/>
                  <a:gd name="connsiteX23" fmla="*/ 1979903 w 2361984"/>
                  <a:gd name="connsiteY23" fmla="*/ 1066847 h 2399013"/>
                  <a:gd name="connsiteX24" fmla="*/ 1983286 w 2361984"/>
                  <a:gd name="connsiteY24" fmla="*/ 1070236 h 2399013"/>
                  <a:gd name="connsiteX25" fmla="*/ 1984760 w 2361984"/>
                  <a:gd name="connsiteY25" fmla="*/ 976625 h 2399013"/>
                  <a:gd name="connsiteX26" fmla="*/ 1984191 w 2361984"/>
                  <a:gd name="connsiteY26" fmla="*/ 862594 h 2399013"/>
                  <a:gd name="connsiteX27" fmla="*/ 1969400 w 2361984"/>
                  <a:gd name="connsiteY27" fmla="*/ 698363 h 2399013"/>
                  <a:gd name="connsiteX28" fmla="*/ 1767264 w 2361984"/>
                  <a:gd name="connsiteY28" fmla="*/ 416163 h 2399013"/>
                  <a:gd name="connsiteX29" fmla="*/ 1760261 w 2361984"/>
                  <a:gd name="connsiteY29" fmla="*/ 415000 h 2399013"/>
                  <a:gd name="connsiteX30" fmla="*/ 1759160 w 2361984"/>
                  <a:gd name="connsiteY30" fmla="*/ 414764 h 2399013"/>
                  <a:gd name="connsiteX31" fmla="*/ 1762246 w 2361984"/>
                  <a:gd name="connsiteY31" fmla="*/ 418929 h 2399013"/>
                  <a:gd name="connsiteX32" fmla="*/ 1960656 w 2361984"/>
                  <a:gd name="connsiteY32" fmla="*/ 626855 h 2399013"/>
                  <a:gd name="connsiteX33" fmla="*/ 1957472 w 2361984"/>
                  <a:gd name="connsiteY33" fmla="*/ 631618 h 2399013"/>
                  <a:gd name="connsiteX34" fmla="*/ 1961357 w 2361984"/>
                  <a:gd name="connsiteY34" fmla="*/ 635049 h 2399013"/>
                  <a:gd name="connsiteX35" fmla="*/ 1961216 w 2361984"/>
                  <a:gd name="connsiteY35" fmla="*/ 633931 h 2399013"/>
                  <a:gd name="connsiteX36" fmla="*/ 2361092 w 2361984"/>
                  <a:gd name="connsiteY36" fmla="*/ 813740 h 2399013"/>
                  <a:gd name="connsiteX37" fmla="*/ 2340600 w 2361984"/>
                  <a:gd name="connsiteY37" fmla="*/ 830763 h 2399013"/>
                  <a:gd name="connsiteX38" fmla="*/ 2087697 w 2361984"/>
                  <a:gd name="connsiteY38" fmla="*/ 780758 h 2399013"/>
                  <a:gd name="connsiteX39" fmla="*/ 2030166 w 2361984"/>
                  <a:gd name="connsiteY39" fmla="*/ 743640 h 2399013"/>
                  <a:gd name="connsiteX40" fmla="*/ 1999202 w 2361984"/>
                  <a:gd name="connsiteY40" fmla="*/ 716854 h 2399013"/>
                  <a:gd name="connsiteX41" fmla="*/ 2002618 w 2361984"/>
                  <a:gd name="connsiteY41" fmla="*/ 767470 h 2399013"/>
                  <a:gd name="connsiteX42" fmla="*/ 2003492 w 2361984"/>
                  <a:gd name="connsiteY42" fmla="*/ 838207 h 2399013"/>
                  <a:gd name="connsiteX43" fmla="*/ 1996270 w 2361984"/>
                  <a:gd name="connsiteY43" fmla="*/ 1068737 h 2399013"/>
                  <a:gd name="connsiteX44" fmla="*/ 1995486 w 2361984"/>
                  <a:gd name="connsiteY44" fmla="*/ 1082453 h 2399013"/>
                  <a:gd name="connsiteX45" fmla="*/ 2006111 w 2361984"/>
                  <a:gd name="connsiteY45" fmla="*/ 1093092 h 2399013"/>
                  <a:gd name="connsiteX46" fmla="*/ 2061732 w 2361984"/>
                  <a:gd name="connsiteY46" fmla="*/ 1138329 h 2399013"/>
                  <a:gd name="connsiteX47" fmla="*/ 2154673 w 2361984"/>
                  <a:gd name="connsiteY47" fmla="*/ 1195322 h 2399013"/>
                  <a:gd name="connsiteX48" fmla="*/ 2141039 w 2361984"/>
                  <a:gd name="connsiteY48" fmla="*/ 1226308 h 2399013"/>
                  <a:gd name="connsiteX49" fmla="*/ 2045291 w 2361984"/>
                  <a:gd name="connsiteY49" fmla="*/ 1165225 h 2399013"/>
                  <a:gd name="connsiteX50" fmla="*/ 1993388 w 2361984"/>
                  <a:gd name="connsiteY50" fmla="*/ 1119176 h 2399013"/>
                  <a:gd name="connsiteX51" fmla="*/ 1989252 w 2361984"/>
                  <a:gd name="connsiteY51" fmla="*/ 1191542 h 2399013"/>
                  <a:gd name="connsiteX52" fmla="*/ 1980538 w 2361984"/>
                  <a:gd name="connsiteY52" fmla="*/ 1279379 h 2399013"/>
                  <a:gd name="connsiteX53" fmla="*/ 1982574 w 2361984"/>
                  <a:gd name="connsiteY53" fmla="*/ 1115477 h 2399013"/>
                  <a:gd name="connsiteX54" fmla="*/ 1982686 w 2361984"/>
                  <a:gd name="connsiteY54" fmla="*/ 1108346 h 2399013"/>
                  <a:gd name="connsiteX55" fmla="*/ 1945687 w 2361984"/>
                  <a:gd name="connsiteY55" fmla="*/ 1066370 h 2399013"/>
                  <a:gd name="connsiteX56" fmla="*/ 1946964 w 2361984"/>
                  <a:gd name="connsiteY56" fmla="*/ 1077454 h 2399013"/>
                  <a:gd name="connsiteX57" fmla="*/ 2055751 w 2361984"/>
                  <a:gd name="connsiteY57" fmla="*/ 1810393 h 2399013"/>
                  <a:gd name="connsiteX58" fmla="*/ 2016093 w 2361984"/>
                  <a:gd name="connsiteY58" fmla="*/ 2358791 h 2399013"/>
                  <a:gd name="connsiteX59" fmla="*/ 1495369 w 2361984"/>
                  <a:gd name="connsiteY59" fmla="*/ 2050663 h 2399013"/>
                  <a:gd name="connsiteX60" fmla="*/ 1324678 w 2361984"/>
                  <a:gd name="connsiteY60" fmla="*/ 1800844 h 2399013"/>
                  <a:gd name="connsiteX61" fmla="*/ 1069825 w 2361984"/>
                  <a:gd name="connsiteY61" fmla="*/ 1530704 h 2399013"/>
                  <a:gd name="connsiteX62" fmla="*/ 1117503 w 2361984"/>
                  <a:gd name="connsiteY62" fmla="*/ 1401242 h 2399013"/>
                  <a:gd name="connsiteX63" fmla="*/ 1118365 w 2361984"/>
                  <a:gd name="connsiteY63" fmla="*/ 1399706 h 2399013"/>
                  <a:gd name="connsiteX64" fmla="*/ 1040633 w 2361984"/>
                  <a:gd name="connsiteY64" fmla="*/ 1418056 h 2399013"/>
                  <a:gd name="connsiteX65" fmla="*/ 907739 w 2361984"/>
                  <a:gd name="connsiteY65" fmla="*/ 1416701 h 2399013"/>
                  <a:gd name="connsiteX66" fmla="*/ 898708 w 2361984"/>
                  <a:gd name="connsiteY66" fmla="*/ 1410637 h 2399013"/>
                  <a:gd name="connsiteX67" fmla="*/ 897885 w 2361984"/>
                  <a:gd name="connsiteY67" fmla="*/ 1411392 h 2399013"/>
                  <a:gd name="connsiteX68" fmla="*/ 896732 w 2361984"/>
                  <a:gd name="connsiteY68" fmla="*/ 1409310 h 2399013"/>
                  <a:gd name="connsiteX69" fmla="*/ 894760 w 2361984"/>
                  <a:gd name="connsiteY69" fmla="*/ 1407986 h 2399013"/>
                  <a:gd name="connsiteX70" fmla="*/ 895581 w 2361984"/>
                  <a:gd name="connsiteY70" fmla="*/ 1407232 h 2399013"/>
                  <a:gd name="connsiteX71" fmla="*/ 890311 w 2361984"/>
                  <a:gd name="connsiteY71" fmla="*/ 1397715 h 2399013"/>
                  <a:gd name="connsiteX72" fmla="*/ 900320 w 2361984"/>
                  <a:gd name="connsiteY72" fmla="*/ 1265192 h 2399013"/>
                  <a:gd name="connsiteX73" fmla="*/ 925247 w 2361984"/>
                  <a:gd name="connsiteY73" fmla="*/ 1189313 h 2399013"/>
                  <a:gd name="connsiteX74" fmla="*/ 923643 w 2361984"/>
                  <a:gd name="connsiteY74" fmla="*/ 1190041 h 2399013"/>
                  <a:gd name="connsiteX75" fmla="*/ 790580 w 2361984"/>
                  <a:gd name="connsiteY75" fmla="*/ 1226479 h 2399013"/>
                  <a:gd name="connsiteX76" fmla="*/ 543212 w 2361984"/>
                  <a:gd name="connsiteY76" fmla="*/ 949468 h 2399013"/>
                  <a:gd name="connsiteX77" fmla="*/ 308896 w 2361984"/>
                  <a:gd name="connsiteY77" fmla="*/ 758048 h 2399013"/>
                  <a:gd name="connsiteX78" fmla="*/ 46404 w 2361984"/>
                  <a:gd name="connsiteY78" fmla="*/ 212893 h 2399013"/>
                  <a:gd name="connsiteX79" fmla="*/ 596185 w 2361984"/>
                  <a:gd name="connsiteY79" fmla="*/ 220254 h 2399013"/>
                  <a:gd name="connsiteX80" fmla="*/ 1317144 w 2361984"/>
                  <a:gd name="connsiteY80" fmla="*/ 391290 h 2399013"/>
                  <a:gd name="connsiteX81" fmla="*/ 1328078 w 2361984"/>
                  <a:gd name="connsiteY81" fmla="*/ 393510 h 2399013"/>
                  <a:gd name="connsiteX82" fmla="*/ 1289418 w 2361984"/>
                  <a:gd name="connsiteY82" fmla="*/ 353059 h 2399013"/>
                  <a:gd name="connsiteX83" fmla="*/ 1282303 w 2361984"/>
                  <a:gd name="connsiteY83" fmla="*/ 352560 h 2399013"/>
                  <a:gd name="connsiteX84" fmla="*/ 1118828 w 2361984"/>
                  <a:gd name="connsiteY84" fmla="*/ 340580 h 2399013"/>
                  <a:gd name="connsiteX85" fmla="*/ 1207088 w 2361984"/>
                  <a:gd name="connsiteY85" fmla="*/ 339406 h 2399013"/>
                  <a:gd name="connsiteX86" fmla="*/ 1279542 w 2361984"/>
                  <a:gd name="connsiteY86" fmla="*/ 341470 h 2399013"/>
                  <a:gd name="connsiteX87" fmla="*/ 1238098 w 2361984"/>
                  <a:gd name="connsiteY87" fmla="*/ 285821 h 2399013"/>
                  <a:gd name="connsiteX88" fmla="*/ 1185423 w 2361984"/>
                  <a:gd name="connsiteY88" fmla="*/ 185203 h 2399013"/>
                  <a:gd name="connsiteX89" fmla="*/ 1217461 w 2361984"/>
                  <a:gd name="connsiteY89" fmla="*/ 174267 h 2399013"/>
                  <a:gd name="connsiteX90" fmla="*/ 1266301 w 2361984"/>
                  <a:gd name="connsiteY90" fmla="*/ 271739 h 2399013"/>
                  <a:gd name="connsiteX91" fmla="*/ 1306619 w 2361984"/>
                  <a:gd name="connsiteY91" fmla="*/ 331024 h 2399013"/>
                  <a:gd name="connsiteX92" fmla="*/ 1316310 w 2361984"/>
                  <a:gd name="connsiteY92" fmla="*/ 342519 h 2399013"/>
                  <a:gd name="connsiteX93" fmla="*/ 1330043 w 2361984"/>
                  <a:gd name="connsiteY93" fmla="*/ 342910 h 2399013"/>
                  <a:gd name="connsiteX94" fmla="*/ 1560347 w 2361984"/>
                  <a:gd name="connsiteY94" fmla="*/ 355419 h 2399013"/>
                  <a:gd name="connsiteX95" fmla="*/ 1630750 w 2361984"/>
                  <a:gd name="connsiteY95" fmla="*/ 362336 h 2399013"/>
                  <a:gd name="connsiteX96" fmla="*/ 1680889 w 2361984"/>
                  <a:gd name="connsiteY96" fmla="*/ 370066 h 2399013"/>
                  <a:gd name="connsiteX97" fmla="*/ 1656848 w 2361984"/>
                  <a:gd name="connsiteY97" fmla="*/ 336925 h 2399013"/>
                  <a:gd name="connsiteX98" fmla="*/ 1624783 w 2361984"/>
                  <a:gd name="connsiteY98" fmla="*/ 276433 h 2399013"/>
                  <a:gd name="connsiteX99" fmla="*/ 1596578 w 2361984"/>
                  <a:gd name="connsiteY99" fmla="*/ 20181 h 2399013"/>
                  <a:gd name="connsiteX100" fmla="*/ 1629969 w 2361984"/>
                  <a:gd name="connsiteY100" fmla="*/ 25750 h 2399013"/>
                  <a:gd name="connsiteX101" fmla="*/ 1626729 w 2361984"/>
                  <a:gd name="connsiteY101" fmla="*/ 134726 h 2399013"/>
                  <a:gd name="connsiteX102" fmla="*/ 1655413 w 2361984"/>
                  <a:gd name="connsiteY102" fmla="*/ 278813 h 2399013"/>
                  <a:gd name="connsiteX103" fmla="*/ 1713190 w 2361984"/>
                  <a:gd name="connsiteY103" fmla="*/ 358414 h 2399013"/>
                  <a:gd name="connsiteX104" fmla="*/ 1732687 w 2361984"/>
                  <a:gd name="connsiteY104" fmla="*/ 381287 h 2399013"/>
                  <a:gd name="connsiteX105" fmla="*/ 1759053 w 2361984"/>
                  <a:gd name="connsiteY105" fmla="*/ 388222 h 2399013"/>
                  <a:gd name="connsiteX106" fmla="*/ 1809579 w 2361984"/>
                  <a:gd name="connsiteY106" fmla="*/ 410198 h 2399013"/>
                  <a:gd name="connsiteX107" fmla="*/ 1810106 w 2361984"/>
                  <a:gd name="connsiteY107" fmla="*/ 410880 h 2399013"/>
                  <a:gd name="connsiteX108" fmla="*/ 1828522 w 2361984"/>
                  <a:gd name="connsiteY108" fmla="*/ 409783 h 2399013"/>
                  <a:gd name="connsiteX109" fmla="*/ 1885339 w 2361984"/>
                  <a:gd name="connsiteY109" fmla="*/ 428537 h 2399013"/>
                  <a:gd name="connsiteX110" fmla="*/ 1926690 w 2361984"/>
                  <a:gd name="connsiteY110" fmla="*/ 460793 h 2399013"/>
                  <a:gd name="connsiteX111" fmla="*/ 1927260 w 2361984"/>
                  <a:gd name="connsiteY111" fmla="*/ 460270 h 2399013"/>
                  <a:gd name="connsiteX112" fmla="*/ 1928540 w 2361984"/>
                  <a:gd name="connsiteY112" fmla="*/ 462236 h 2399013"/>
                  <a:gd name="connsiteX113" fmla="*/ 1930385 w 2361984"/>
                  <a:gd name="connsiteY113" fmla="*/ 463676 h 2399013"/>
                  <a:gd name="connsiteX114" fmla="*/ 1929816 w 2361984"/>
                  <a:gd name="connsiteY114" fmla="*/ 464198 h 2399013"/>
                  <a:gd name="connsiteX115" fmla="*/ 1958420 w 2361984"/>
                  <a:gd name="connsiteY115" fmla="*/ 508154 h 2399013"/>
                  <a:gd name="connsiteX116" fmla="*/ 1972249 w 2361984"/>
                  <a:gd name="connsiteY116" fmla="*/ 566367 h 2399013"/>
                  <a:gd name="connsiteX117" fmla="*/ 1969582 w 2361984"/>
                  <a:gd name="connsiteY117" fmla="*/ 584621 h 2399013"/>
                  <a:gd name="connsiteX118" fmla="*/ 1970217 w 2361984"/>
                  <a:gd name="connsiteY118" fmla="*/ 585205 h 2399013"/>
                  <a:gd name="connsiteX119" fmla="*/ 1987794 w 2361984"/>
                  <a:gd name="connsiteY119" fmla="*/ 637424 h 2399013"/>
                  <a:gd name="connsiteX120" fmla="*/ 1992449 w 2361984"/>
                  <a:gd name="connsiteY120" fmla="*/ 664286 h 2399013"/>
                  <a:gd name="connsiteX121" fmla="*/ 2013572 w 2361984"/>
                  <a:gd name="connsiteY121" fmla="*/ 685667 h 2399013"/>
                  <a:gd name="connsiteX122" fmla="*/ 2087943 w 2361984"/>
                  <a:gd name="connsiteY122" fmla="*/ 750037 h 2399013"/>
                  <a:gd name="connsiteX123" fmla="*/ 2229051 w 2361984"/>
                  <a:gd name="connsiteY123" fmla="*/ 790931 h 2399013"/>
                  <a:gd name="connsiteX124" fmla="*/ 2337905 w 2361984"/>
                  <a:gd name="connsiteY124" fmla="*/ 797018 h 2399013"/>
                  <a:gd name="connsiteX125" fmla="*/ 2361092 w 2361984"/>
                  <a:gd name="connsiteY125" fmla="*/ 813740 h 239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361984" h="2399013">
                    <a:moveTo>
                      <a:pt x="1705673" y="403256"/>
                    </a:moveTo>
                    <a:lnTo>
                      <a:pt x="1696765" y="401339"/>
                    </a:lnTo>
                    <a:cubicBezTo>
                      <a:pt x="1648815" y="391024"/>
                      <a:pt x="1591317" y="379342"/>
                      <a:pt x="1534399" y="372565"/>
                    </a:cubicBezTo>
                    <a:cubicBezTo>
                      <a:pt x="1505941" y="369176"/>
                      <a:pt x="1465468" y="365662"/>
                      <a:pt x="1420835" y="362252"/>
                    </a:cubicBezTo>
                    <a:lnTo>
                      <a:pt x="1327440" y="355718"/>
                    </a:lnTo>
                    <a:lnTo>
                      <a:pt x="1330528" y="359379"/>
                    </a:lnTo>
                    <a:cubicBezTo>
                      <a:pt x="1339284" y="368450"/>
                      <a:pt x="1348951" y="377063"/>
                      <a:pt x="1359900" y="384979"/>
                    </a:cubicBezTo>
                    <a:cubicBezTo>
                      <a:pt x="1370849" y="392894"/>
                      <a:pt x="1384832" y="400385"/>
                      <a:pt x="1400164" y="407486"/>
                    </a:cubicBezTo>
                    <a:lnTo>
                      <a:pt x="1403247" y="408771"/>
                    </a:lnTo>
                    <a:lnTo>
                      <a:pt x="1467590" y="421835"/>
                    </a:lnTo>
                    <a:cubicBezTo>
                      <a:pt x="1563332" y="438770"/>
                      <a:pt x="1648213" y="447845"/>
                      <a:pt x="1711736" y="443023"/>
                    </a:cubicBezTo>
                    <a:lnTo>
                      <a:pt x="1717567" y="450619"/>
                    </a:lnTo>
                    <a:lnTo>
                      <a:pt x="1725052" y="439420"/>
                    </a:lnTo>
                    <a:lnTo>
                      <a:pt x="1732650" y="435235"/>
                    </a:lnTo>
                    <a:close/>
                    <a:moveTo>
                      <a:pt x="1968251" y="689323"/>
                    </a:moveTo>
                    <a:lnTo>
                      <a:pt x="1938696" y="659712"/>
                    </a:lnTo>
                    <a:lnTo>
                      <a:pt x="1933876" y="666925"/>
                    </a:lnTo>
                    <a:lnTo>
                      <a:pt x="1922079" y="673425"/>
                    </a:lnTo>
                    <a:lnTo>
                      <a:pt x="1929149" y="679884"/>
                    </a:lnTo>
                    <a:cubicBezTo>
                      <a:pt x="1918914" y="742762"/>
                      <a:pt x="1920701" y="828109"/>
                      <a:pt x="1929391" y="924948"/>
                    </a:cubicBezTo>
                    <a:lnTo>
                      <a:pt x="1936907" y="990172"/>
                    </a:lnTo>
                    <a:lnTo>
                      <a:pt x="1937924" y="993353"/>
                    </a:lnTo>
                    <a:cubicBezTo>
                      <a:pt x="1943688" y="1009236"/>
                      <a:pt x="1949957" y="1023808"/>
                      <a:pt x="1956907" y="1035394"/>
                    </a:cubicBezTo>
                    <a:cubicBezTo>
                      <a:pt x="1963858" y="1046979"/>
                      <a:pt x="1971613" y="1057347"/>
                      <a:pt x="1979903" y="1066847"/>
                    </a:cubicBezTo>
                    <a:lnTo>
                      <a:pt x="1983286" y="1070236"/>
                    </a:lnTo>
                    <a:lnTo>
                      <a:pt x="1984760" y="976625"/>
                    </a:lnTo>
                    <a:cubicBezTo>
                      <a:pt x="1985177" y="931863"/>
                      <a:pt x="1985135" y="891238"/>
                      <a:pt x="1984191" y="862594"/>
                    </a:cubicBezTo>
                    <a:cubicBezTo>
                      <a:pt x="1982304" y="805305"/>
                      <a:pt x="1975579" y="747019"/>
                      <a:pt x="1969400" y="698363"/>
                    </a:cubicBezTo>
                    <a:close/>
                    <a:moveTo>
                      <a:pt x="1767264" y="416163"/>
                    </a:moveTo>
                    <a:lnTo>
                      <a:pt x="1760261" y="415000"/>
                    </a:lnTo>
                    <a:lnTo>
                      <a:pt x="1759160" y="414764"/>
                    </a:lnTo>
                    <a:lnTo>
                      <a:pt x="1762246" y="418929"/>
                    </a:lnTo>
                    <a:close/>
                    <a:moveTo>
                      <a:pt x="1960656" y="626855"/>
                    </a:moveTo>
                    <a:lnTo>
                      <a:pt x="1957472" y="631618"/>
                    </a:lnTo>
                    <a:lnTo>
                      <a:pt x="1961357" y="635049"/>
                    </a:lnTo>
                    <a:lnTo>
                      <a:pt x="1961216" y="633931"/>
                    </a:lnTo>
                    <a:close/>
                    <a:moveTo>
                      <a:pt x="2361092" y="813740"/>
                    </a:moveTo>
                    <a:cubicBezTo>
                      <a:pt x="2364134" y="820061"/>
                      <a:pt x="2359896" y="826433"/>
                      <a:pt x="2340600" y="830763"/>
                    </a:cubicBezTo>
                    <a:cubicBezTo>
                      <a:pt x="2302007" y="839422"/>
                      <a:pt x="2161456" y="816491"/>
                      <a:pt x="2087697" y="780758"/>
                    </a:cubicBezTo>
                    <a:cubicBezTo>
                      <a:pt x="2069257" y="771825"/>
                      <a:pt x="2049615" y="758703"/>
                      <a:pt x="2030166" y="743640"/>
                    </a:cubicBezTo>
                    <a:lnTo>
                      <a:pt x="1999202" y="716854"/>
                    </a:lnTo>
                    <a:lnTo>
                      <a:pt x="2002618" y="767470"/>
                    </a:lnTo>
                    <a:cubicBezTo>
                      <a:pt x="2003440" y="788102"/>
                      <a:pt x="2003794" y="811459"/>
                      <a:pt x="2003492" y="838207"/>
                    </a:cubicBezTo>
                    <a:cubicBezTo>
                      <a:pt x="2002887" y="891703"/>
                      <a:pt x="2000288" y="981878"/>
                      <a:pt x="1996270" y="1068737"/>
                    </a:cubicBezTo>
                    <a:lnTo>
                      <a:pt x="1995486" y="1082453"/>
                    </a:lnTo>
                    <a:lnTo>
                      <a:pt x="2006111" y="1093092"/>
                    </a:lnTo>
                    <a:cubicBezTo>
                      <a:pt x="2024296" y="1109319"/>
                      <a:pt x="2043552" y="1123467"/>
                      <a:pt x="2061732" y="1138329"/>
                    </a:cubicBezTo>
                    <a:cubicBezTo>
                      <a:pt x="2098091" y="1168053"/>
                      <a:pt x="2141294" y="1178735"/>
                      <a:pt x="2154673" y="1195322"/>
                    </a:cubicBezTo>
                    <a:cubicBezTo>
                      <a:pt x="2168051" y="1211909"/>
                      <a:pt x="2179121" y="1236992"/>
                      <a:pt x="2141039" y="1226308"/>
                    </a:cubicBezTo>
                    <a:cubicBezTo>
                      <a:pt x="2121998" y="1220966"/>
                      <a:pt x="2084263" y="1196580"/>
                      <a:pt x="2045291" y="1165225"/>
                    </a:cubicBezTo>
                    <a:lnTo>
                      <a:pt x="1993388" y="1119176"/>
                    </a:lnTo>
                    <a:lnTo>
                      <a:pt x="1989252" y="1191542"/>
                    </a:lnTo>
                    <a:cubicBezTo>
                      <a:pt x="1986606" y="1228315"/>
                      <a:pt x="1983677" y="1259261"/>
                      <a:pt x="1980538" y="1279379"/>
                    </a:cubicBezTo>
                    <a:cubicBezTo>
                      <a:pt x="1978930" y="1281411"/>
                      <a:pt x="1980787" y="1205859"/>
                      <a:pt x="1982574" y="1115477"/>
                    </a:cubicBezTo>
                    <a:lnTo>
                      <a:pt x="1982686" y="1108346"/>
                    </a:lnTo>
                    <a:lnTo>
                      <a:pt x="1945687" y="1066370"/>
                    </a:lnTo>
                    <a:lnTo>
                      <a:pt x="1946964" y="1077454"/>
                    </a:lnTo>
                    <a:cubicBezTo>
                      <a:pt x="1982748" y="1341420"/>
                      <a:pt x="2045675" y="1642906"/>
                      <a:pt x="2055751" y="1810393"/>
                    </a:cubicBezTo>
                    <a:cubicBezTo>
                      <a:pt x="2071873" y="2078371"/>
                      <a:pt x="2099914" y="2290472"/>
                      <a:pt x="2016093" y="2358791"/>
                    </a:cubicBezTo>
                    <a:cubicBezTo>
                      <a:pt x="1918445" y="2519099"/>
                      <a:pt x="1603357" y="2155478"/>
                      <a:pt x="1495369" y="2050663"/>
                    </a:cubicBezTo>
                    <a:cubicBezTo>
                      <a:pt x="1387381" y="1945847"/>
                      <a:pt x="1382218" y="1822214"/>
                      <a:pt x="1324678" y="1800844"/>
                    </a:cubicBezTo>
                    <a:cubicBezTo>
                      <a:pt x="1267137" y="1779474"/>
                      <a:pt x="1049228" y="1671661"/>
                      <a:pt x="1069825" y="1530704"/>
                    </a:cubicBezTo>
                    <a:cubicBezTo>
                      <a:pt x="1074974" y="1495465"/>
                      <a:pt x="1092249" y="1450733"/>
                      <a:pt x="1117503" y="1401242"/>
                    </a:cubicBezTo>
                    <a:lnTo>
                      <a:pt x="1118365" y="1399706"/>
                    </a:lnTo>
                    <a:lnTo>
                      <a:pt x="1040633" y="1418056"/>
                    </a:lnTo>
                    <a:cubicBezTo>
                      <a:pt x="981095" y="1428136"/>
                      <a:pt x="934271" y="1426892"/>
                      <a:pt x="907739" y="1416701"/>
                    </a:cubicBezTo>
                    <a:lnTo>
                      <a:pt x="898708" y="1410637"/>
                    </a:lnTo>
                    <a:lnTo>
                      <a:pt x="897885" y="1411392"/>
                    </a:lnTo>
                    <a:lnTo>
                      <a:pt x="896732" y="1409310"/>
                    </a:lnTo>
                    <a:lnTo>
                      <a:pt x="894760" y="1407986"/>
                    </a:lnTo>
                    <a:lnTo>
                      <a:pt x="895581" y="1407232"/>
                    </a:lnTo>
                    <a:lnTo>
                      <a:pt x="890311" y="1397715"/>
                    </a:lnTo>
                    <a:cubicBezTo>
                      <a:pt x="882425" y="1370409"/>
                      <a:pt x="885188" y="1323651"/>
                      <a:pt x="900320" y="1265192"/>
                    </a:cubicBezTo>
                    <a:lnTo>
                      <a:pt x="925247" y="1189313"/>
                    </a:lnTo>
                    <a:lnTo>
                      <a:pt x="923643" y="1190041"/>
                    </a:lnTo>
                    <a:cubicBezTo>
                      <a:pt x="872175" y="1210972"/>
                      <a:pt x="826130" y="1224360"/>
                      <a:pt x="790580" y="1226479"/>
                    </a:cubicBezTo>
                    <a:cubicBezTo>
                      <a:pt x="648378" y="1234952"/>
                      <a:pt x="559585" y="1008625"/>
                      <a:pt x="543212" y="949468"/>
                    </a:cubicBezTo>
                    <a:cubicBezTo>
                      <a:pt x="526838" y="890312"/>
                      <a:pt x="404099" y="874601"/>
                      <a:pt x="308896" y="758048"/>
                    </a:cubicBezTo>
                    <a:cubicBezTo>
                      <a:pt x="213695" y="641497"/>
                      <a:pt x="-121663" y="296481"/>
                      <a:pt x="46404" y="212893"/>
                    </a:cubicBezTo>
                    <a:cubicBezTo>
                      <a:pt x="121638" y="135219"/>
                      <a:pt x="330566" y="181286"/>
                      <a:pt x="596185" y="220254"/>
                    </a:cubicBezTo>
                    <a:cubicBezTo>
                      <a:pt x="762198" y="244609"/>
                      <a:pt x="1057202" y="333075"/>
                      <a:pt x="1317144" y="391290"/>
                    </a:cubicBezTo>
                    <a:lnTo>
                      <a:pt x="1328078" y="393510"/>
                    </a:lnTo>
                    <a:lnTo>
                      <a:pt x="1289418" y="353059"/>
                    </a:lnTo>
                    <a:lnTo>
                      <a:pt x="1282303" y="352560"/>
                    </a:lnTo>
                    <a:cubicBezTo>
                      <a:pt x="1192100" y="346616"/>
                      <a:pt x="1116665" y="342009"/>
                      <a:pt x="1118828" y="340580"/>
                    </a:cubicBezTo>
                    <a:cubicBezTo>
                      <a:pt x="1139140" y="339172"/>
                      <a:pt x="1170223" y="338898"/>
                      <a:pt x="1207088" y="339406"/>
                    </a:cubicBezTo>
                    <a:lnTo>
                      <a:pt x="1279542" y="341470"/>
                    </a:lnTo>
                    <a:lnTo>
                      <a:pt x="1238098" y="285821"/>
                    </a:lnTo>
                    <a:cubicBezTo>
                      <a:pt x="1210189" y="244312"/>
                      <a:pt x="1189118" y="204631"/>
                      <a:pt x="1185423" y="185203"/>
                    </a:cubicBezTo>
                    <a:cubicBezTo>
                      <a:pt x="1178033" y="146347"/>
                      <a:pt x="1202078" y="159520"/>
                      <a:pt x="1217461" y="174267"/>
                    </a:cubicBezTo>
                    <a:cubicBezTo>
                      <a:pt x="1232843" y="189014"/>
                      <a:pt x="1239793" y="232972"/>
                      <a:pt x="1266301" y="271739"/>
                    </a:cubicBezTo>
                    <a:cubicBezTo>
                      <a:pt x="1279555" y="291123"/>
                      <a:pt x="1292005" y="311518"/>
                      <a:pt x="1306619" y="331024"/>
                    </a:cubicBezTo>
                    <a:lnTo>
                      <a:pt x="1316310" y="342519"/>
                    </a:lnTo>
                    <a:lnTo>
                      <a:pt x="1330043" y="342910"/>
                    </a:lnTo>
                    <a:cubicBezTo>
                      <a:pt x="1416927" y="346331"/>
                      <a:pt x="1506995" y="351449"/>
                      <a:pt x="1560347" y="355419"/>
                    </a:cubicBezTo>
                    <a:cubicBezTo>
                      <a:pt x="1587022" y="357404"/>
                      <a:pt x="1610264" y="359753"/>
                      <a:pt x="1630750" y="362336"/>
                    </a:cubicBezTo>
                    <a:lnTo>
                      <a:pt x="1680889" y="370066"/>
                    </a:lnTo>
                    <a:lnTo>
                      <a:pt x="1656848" y="336925"/>
                    </a:lnTo>
                    <a:cubicBezTo>
                      <a:pt x="1643502" y="316260"/>
                      <a:pt x="1632107" y="295568"/>
                      <a:pt x="1624783" y="276433"/>
                    </a:cubicBezTo>
                    <a:cubicBezTo>
                      <a:pt x="1595485" y="199889"/>
                      <a:pt x="1584652" y="57893"/>
                      <a:pt x="1596578" y="20181"/>
                    </a:cubicBezTo>
                    <a:cubicBezTo>
                      <a:pt x="1608504" y="-17531"/>
                      <a:pt x="1623422" y="5472"/>
                      <a:pt x="1629969" y="25750"/>
                    </a:cubicBezTo>
                    <a:cubicBezTo>
                      <a:pt x="1636516" y="46030"/>
                      <a:pt x="1621783" y="88025"/>
                      <a:pt x="1626729" y="134726"/>
                    </a:cubicBezTo>
                    <a:cubicBezTo>
                      <a:pt x="1631674" y="181429"/>
                      <a:pt x="1631878" y="230167"/>
                      <a:pt x="1655413" y="278813"/>
                    </a:cubicBezTo>
                    <a:cubicBezTo>
                      <a:pt x="1667179" y="303137"/>
                      <a:pt x="1690437" y="331726"/>
                      <a:pt x="1713190" y="358414"/>
                    </a:cubicBezTo>
                    <a:lnTo>
                      <a:pt x="1732687" y="381287"/>
                    </a:lnTo>
                    <a:lnTo>
                      <a:pt x="1759053" y="388222"/>
                    </a:lnTo>
                    <a:cubicBezTo>
                      <a:pt x="1779177" y="393761"/>
                      <a:pt x="1799233" y="402835"/>
                      <a:pt x="1809579" y="410198"/>
                    </a:cubicBezTo>
                    <a:lnTo>
                      <a:pt x="1810106" y="410880"/>
                    </a:lnTo>
                    <a:lnTo>
                      <a:pt x="1828522" y="409783"/>
                    </a:lnTo>
                    <a:cubicBezTo>
                      <a:pt x="1847651" y="412408"/>
                      <a:pt x="1866969" y="418711"/>
                      <a:pt x="1885339" y="428537"/>
                    </a:cubicBezTo>
                    <a:lnTo>
                      <a:pt x="1926690" y="460793"/>
                    </a:lnTo>
                    <a:lnTo>
                      <a:pt x="1927260" y="460270"/>
                    </a:lnTo>
                    <a:lnTo>
                      <a:pt x="1928540" y="462236"/>
                    </a:lnTo>
                    <a:lnTo>
                      <a:pt x="1930385" y="463676"/>
                    </a:lnTo>
                    <a:lnTo>
                      <a:pt x="1929816" y="464198"/>
                    </a:lnTo>
                    <a:lnTo>
                      <a:pt x="1958420" y="508154"/>
                    </a:lnTo>
                    <a:cubicBezTo>
                      <a:pt x="1966640" y="527297"/>
                      <a:pt x="1971269" y="547083"/>
                      <a:pt x="1972249" y="566367"/>
                    </a:cubicBezTo>
                    <a:lnTo>
                      <a:pt x="1969582" y="584621"/>
                    </a:lnTo>
                    <a:lnTo>
                      <a:pt x="1970217" y="585205"/>
                    </a:lnTo>
                    <a:cubicBezTo>
                      <a:pt x="1976668" y="596142"/>
                      <a:pt x="1983994" y="616900"/>
                      <a:pt x="1987794" y="637424"/>
                    </a:cubicBezTo>
                    <a:lnTo>
                      <a:pt x="1992449" y="664286"/>
                    </a:lnTo>
                    <a:lnTo>
                      <a:pt x="2013572" y="685667"/>
                    </a:lnTo>
                    <a:cubicBezTo>
                      <a:pt x="2038218" y="710618"/>
                      <a:pt x="2064714" y="736234"/>
                      <a:pt x="2087943" y="750037"/>
                    </a:cubicBezTo>
                    <a:cubicBezTo>
                      <a:pt x="2134400" y="777644"/>
                      <a:pt x="2182942" y="782012"/>
                      <a:pt x="2229051" y="790931"/>
                    </a:cubicBezTo>
                    <a:cubicBezTo>
                      <a:pt x="2275159" y="799851"/>
                      <a:pt x="2318259" y="788761"/>
                      <a:pt x="2337905" y="797018"/>
                    </a:cubicBezTo>
                    <a:cubicBezTo>
                      <a:pt x="2347728" y="801146"/>
                      <a:pt x="2358049" y="807418"/>
                      <a:pt x="2361092" y="8137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BA53ED2-834D-49C2-A4B4-BF77B140A94E}"/>
                  </a:ext>
                </a:extLst>
              </p:cNvPr>
              <p:cNvSpPr txBox="1"/>
              <p:nvPr/>
            </p:nvSpPr>
            <p:spPr>
              <a:xfrm>
                <a:off x="5287018" y="1945486"/>
                <a:ext cx="7460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F6196EB-1E28-78F1-B4D7-E62EC3426A69}"/>
              </a:ext>
            </a:extLst>
          </p:cNvPr>
          <p:cNvGrpSpPr/>
          <p:nvPr/>
        </p:nvGrpSpPr>
        <p:grpSpPr>
          <a:xfrm>
            <a:off x="3102804" y="578885"/>
            <a:ext cx="6101604" cy="1456938"/>
            <a:chOff x="3202666" y="578885"/>
            <a:chExt cx="6101604" cy="1456938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5C198CE-3201-79E9-A43C-F36D2572C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14587" y="1505141"/>
              <a:ext cx="634747" cy="29303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2F2B42F-50AB-D1C7-4EE2-AFFF1461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1372" y="637310"/>
              <a:ext cx="1102898" cy="56799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057ACDE-91CB-6242-12A6-5D237983BE12}"/>
                </a:ext>
              </a:extLst>
            </p:cNvPr>
            <p:cNvGrpSpPr/>
            <p:nvPr/>
          </p:nvGrpSpPr>
          <p:grpSpPr>
            <a:xfrm>
              <a:off x="8255467" y="1368354"/>
              <a:ext cx="235843" cy="511141"/>
              <a:chOff x="2927231" y="1317172"/>
              <a:chExt cx="235843" cy="511141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47B2D34-2ECD-E4F5-0439-BB03EB6CA73B}"/>
                  </a:ext>
                </a:extLst>
              </p:cNvPr>
              <p:cNvGrpSpPr/>
              <p:nvPr/>
            </p:nvGrpSpPr>
            <p:grpSpPr>
              <a:xfrm>
                <a:off x="2927231" y="1317172"/>
                <a:ext cx="235843" cy="511141"/>
                <a:chOff x="38649703" y="6930292"/>
                <a:chExt cx="408122" cy="884520"/>
              </a:xfrm>
            </p:grpSpPr>
            <p:sp>
              <p:nvSpPr>
                <p:cNvPr id="118" name="Rectangle 12">
                  <a:extLst>
                    <a:ext uri="{FF2B5EF4-FFF2-40B4-BE49-F238E27FC236}">
                      <a16:creationId xmlns:a16="http://schemas.microsoft.com/office/drawing/2014/main" id="{28AA975E-9F28-F77F-A618-2A9CB886C74A}"/>
                    </a:ext>
                  </a:extLst>
                </p:cNvPr>
                <p:cNvSpPr/>
                <p:nvPr/>
              </p:nvSpPr>
              <p:spPr>
                <a:xfrm>
                  <a:off x="38850710" y="6930292"/>
                  <a:ext cx="108547" cy="58181"/>
                </a:xfrm>
                <a:custGeom>
                  <a:avLst/>
                  <a:gdLst>
                    <a:gd name="connsiteX0" fmla="*/ 0 w 122904"/>
                    <a:gd name="connsiteY0" fmla="*/ 0 h 87045"/>
                    <a:gd name="connsiteX1" fmla="*/ 122904 w 122904"/>
                    <a:gd name="connsiteY1" fmla="*/ 0 h 87045"/>
                    <a:gd name="connsiteX2" fmla="*/ 122904 w 122904"/>
                    <a:gd name="connsiteY2" fmla="*/ 87045 h 87045"/>
                    <a:gd name="connsiteX3" fmla="*/ 0 w 122904"/>
                    <a:gd name="connsiteY3" fmla="*/ 87045 h 87045"/>
                    <a:gd name="connsiteX4" fmla="*/ 0 w 122904"/>
                    <a:gd name="connsiteY4" fmla="*/ 0 h 87045"/>
                    <a:gd name="connsiteX0" fmla="*/ 19050 w 141954"/>
                    <a:gd name="connsiteY0" fmla="*/ 0 h 87045"/>
                    <a:gd name="connsiteX1" fmla="*/ 141954 w 141954"/>
                    <a:gd name="connsiteY1" fmla="*/ 0 h 87045"/>
                    <a:gd name="connsiteX2" fmla="*/ 141954 w 141954"/>
                    <a:gd name="connsiteY2" fmla="*/ 87045 h 87045"/>
                    <a:gd name="connsiteX3" fmla="*/ 0 w 141954"/>
                    <a:gd name="connsiteY3" fmla="*/ 83235 h 87045"/>
                    <a:gd name="connsiteX4" fmla="*/ 19050 w 141954"/>
                    <a:gd name="connsiteY4" fmla="*/ 0 h 87045"/>
                    <a:gd name="connsiteX0" fmla="*/ 19050 w 155289"/>
                    <a:gd name="connsiteY0" fmla="*/ 0 h 83235"/>
                    <a:gd name="connsiteX1" fmla="*/ 141954 w 155289"/>
                    <a:gd name="connsiteY1" fmla="*/ 0 h 83235"/>
                    <a:gd name="connsiteX2" fmla="*/ 155289 w 155289"/>
                    <a:gd name="connsiteY2" fmla="*/ 83235 h 83235"/>
                    <a:gd name="connsiteX3" fmla="*/ 0 w 155289"/>
                    <a:gd name="connsiteY3" fmla="*/ 83235 h 83235"/>
                    <a:gd name="connsiteX4" fmla="*/ 19050 w 155289"/>
                    <a:gd name="connsiteY4" fmla="*/ 0 h 8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5289" h="83235">
                      <a:moveTo>
                        <a:pt x="19050" y="0"/>
                      </a:moveTo>
                      <a:lnTo>
                        <a:pt x="141954" y="0"/>
                      </a:lnTo>
                      <a:lnTo>
                        <a:pt x="155289" y="83235"/>
                      </a:lnTo>
                      <a:lnTo>
                        <a:pt x="0" y="83235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C8C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012504A3-85A8-D337-39BB-719BA100F766}"/>
                    </a:ext>
                  </a:extLst>
                </p:cNvPr>
                <p:cNvGrpSpPr/>
                <p:nvPr/>
              </p:nvGrpSpPr>
              <p:grpSpPr>
                <a:xfrm>
                  <a:off x="38649703" y="6941246"/>
                  <a:ext cx="408122" cy="873566"/>
                  <a:chOff x="38910679" y="6772907"/>
                  <a:chExt cx="583864" cy="1249735"/>
                </a:xfrm>
              </p:grpSpPr>
              <p:sp>
                <p:nvSpPr>
                  <p:cNvPr id="124" name="Rectangle 12">
                    <a:extLst>
                      <a:ext uri="{FF2B5EF4-FFF2-40B4-BE49-F238E27FC236}">
                        <a16:creationId xmlns:a16="http://schemas.microsoft.com/office/drawing/2014/main" id="{A6B1E465-155E-229A-592D-D65617D21E41}"/>
                      </a:ext>
                    </a:extLst>
                  </p:cNvPr>
                  <p:cNvSpPr/>
                  <p:nvPr/>
                </p:nvSpPr>
                <p:spPr>
                  <a:xfrm>
                    <a:off x="38950857" y="7894934"/>
                    <a:ext cx="440794" cy="69094"/>
                  </a:xfrm>
                  <a:custGeom>
                    <a:avLst/>
                    <a:gdLst>
                      <a:gd name="connsiteX0" fmla="*/ 0 w 583864"/>
                      <a:gd name="connsiteY0" fmla="*/ 0 h 104333"/>
                      <a:gd name="connsiteX1" fmla="*/ 583864 w 583864"/>
                      <a:gd name="connsiteY1" fmla="*/ 0 h 104333"/>
                      <a:gd name="connsiteX2" fmla="*/ 583864 w 583864"/>
                      <a:gd name="connsiteY2" fmla="*/ 104333 h 104333"/>
                      <a:gd name="connsiteX3" fmla="*/ 0 w 583864"/>
                      <a:gd name="connsiteY3" fmla="*/ 104333 h 104333"/>
                      <a:gd name="connsiteX4" fmla="*/ 0 w 583864"/>
                      <a:gd name="connsiteY4" fmla="*/ 0 h 104333"/>
                      <a:gd name="connsiteX0" fmla="*/ 0 w 583864"/>
                      <a:gd name="connsiteY0" fmla="*/ 0 h 104333"/>
                      <a:gd name="connsiteX1" fmla="*/ 519094 w 583864"/>
                      <a:gd name="connsiteY1" fmla="*/ 0 h 104333"/>
                      <a:gd name="connsiteX2" fmla="*/ 583864 w 583864"/>
                      <a:gd name="connsiteY2" fmla="*/ 104333 h 104333"/>
                      <a:gd name="connsiteX3" fmla="*/ 0 w 583864"/>
                      <a:gd name="connsiteY3" fmla="*/ 104333 h 104333"/>
                      <a:gd name="connsiteX4" fmla="*/ 0 w 583864"/>
                      <a:gd name="connsiteY4" fmla="*/ 0 h 104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3864" h="104333">
                        <a:moveTo>
                          <a:pt x="0" y="0"/>
                        </a:moveTo>
                        <a:lnTo>
                          <a:pt x="519094" y="0"/>
                        </a:lnTo>
                        <a:lnTo>
                          <a:pt x="583864" y="104333"/>
                        </a:lnTo>
                        <a:lnTo>
                          <a:pt x="0" y="1043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8C8C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5" name="Rectangle 12">
                    <a:extLst>
                      <a:ext uri="{FF2B5EF4-FFF2-40B4-BE49-F238E27FC236}">
                        <a16:creationId xmlns:a16="http://schemas.microsoft.com/office/drawing/2014/main" id="{D376A55D-95BC-EBD6-6B7C-D9817F732585}"/>
                      </a:ext>
                    </a:extLst>
                  </p:cNvPr>
                  <p:cNvSpPr/>
                  <p:nvPr/>
                </p:nvSpPr>
                <p:spPr>
                  <a:xfrm>
                    <a:off x="38910679" y="7918309"/>
                    <a:ext cx="583864" cy="104333"/>
                  </a:xfrm>
                  <a:custGeom>
                    <a:avLst/>
                    <a:gdLst>
                      <a:gd name="connsiteX0" fmla="*/ 0 w 583864"/>
                      <a:gd name="connsiteY0" fmla="*/ 0 h 104333"/>
                      <a:gd name="connsiteX1" fmla="*/ 583864 w 583864"/>
                      <a:gd name="connsiteY1" fmla="*/ 0 h 104333"/>
                      <a:gd name="connsiteX2" fmla="*/ 583864 w 583864"/>
                      <a:gd name="connsiteY2" fmla="*/ 104333 h 104333"/>
                      <a:gd name="connsiteX3" fmla="*/ 0 w 583864"/>
                      <a:gd name="connsiteY3" fmla="*/ 104333 h 104333"/>
                      <a:gd name="connsiteX4" fmla="*/ 0 w 583864"/>
                      <a:gd name="connsiteY4" fmla="*/ 0 h 104333"/>
                      <a:gd name="connsiteX0" fmla="*/ 0 w 583864"/>
                      <a:gd name="connsiteY0" fmla="*/ 0 h 104333"/>
                      <a:gd name="connsiteX1" fmla="*/ 519094 w 583864"/>
                      <a:gd name="connsiteY1" fmla="*/ 0 h 104333"/>
                      <a:gd name="connsiteX2" fmla="*/ 583864 w 583864"/>
                      <a:gd name="connsiteY2" fmla="*/ 104333 h 104333"/>
                      <a:gd name="connsiteX3" fmla="*/ 0 w 583864"/>
                      <a:gd name="connsiteY3" fmla="*/ 104333 h 104333"/>
                      <a:gd name="connsiteX4" fmla="*/ 0 w 583864"/>
                      <a:gd name="connsiteY4" fmla="*/ 0 h 104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3864" h="104333">
                        <a:moveTo>
                          <a:pt x="0" y="0"/>
                        </a:moveTo>
                        <a:lnTo>
                          <a:pt x="519094" y="0"/>
                        </a:lnTo>
                        <a:lnTo>
                          <a:pt x="583864" y="104333"/>
                        </a:lnTo>
                        <a:lnTo>
                          <a:pt x="0" y="1043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8554DCC4-8285-C092-5354-A07E87AF4CDC}"/>
                      </a:ext>
                    </a:extLst>
                  </p:cNvPr>
                  <p:cNvSpPr/>
                  <p:nvPr/>
                </p:nvSpPr>
                <p:spPr>
                  <a:xfrm>
                    <a:off x="38972668" y="7161760"/>
                    <a:ext cx="45719" cy="98920"/>
                  </a:xfrm>
                  <a:prstGeom prst="rect">
                    <a:avLst/>
                  </a:prstGeom>
                  <a:solidFill>
                    <a:srgbClr val="C8C8C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B2EA809A-D508-5CE1-4B00-8415CBBF3DBD}"/>
                      </a:ext>
                    </a:extLst>
                  </p:cNvPr>
                  <p:cNvSpPr/>
                  <p:nvPr/>
                </p:nvSpPr>
                <p:spPr>
                  <a:xfrm>
                    <a:off x="38910679" y="7872590"/>
                    <a:ext cx="177204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434B4CF8-5DCA-F3D0-D291-598837466656}"/>
                      </a:ext>
                    </a:extLst>
                  </p:cNvPr>
                  <p:cNvSpPr/>
                  <p:nvPr/>
                </p:nvSpPr>
                <p:spPr>
                  <a:xfrm>
                    <a:off x="38942304" y="7249176"/>
                    <a:ext cx="106449" cy="64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41E00509-B625-2296-E291-50286E0546FA}"/>
                      </a:ext>
                    </a:extLst>
                  </p:cNvPr>
                  <p:cNvSpPr/>
                  <p:nvPr/>
                </p:nvSpPr>
                <p:spPr>
                  <a:xfrm>
                    <a:off x="38910679" y="7553319"/>
                    <a:ext cx="155886" cy="101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0" name="Rectangle 12">
                    <a:extLst>
                      <a:ext uri="{FF2B5EF4-FFF2-40B4-BE49-F238E27FC236}">
                        <a16:creationId xmlns:a16="http://schemas.microsoft.com/office/drawing/2014/main" id="{EAA92CD4-0A59-899B-BB08-CF6495B844DC}"/>
                      </a:ext>
                    </a:extLst>
                  </p:cNvPr>
                  <p:cNvSpPr/>
                  <p:nvPr/>
                </p:nvSpPr>
                <p:spPr>
                  <a:xfrm>
                    <a:off x="39127757" y="7596875"/>
                    <a:ext cx="299216" cy="84274"/>
                  </a:xfrm>
                  <a:prstGeom prst="rect">
                    <a:avLst/>
                  </a:prstGeom>
                  <a:solidFill>
                    <a:srgbClr val="C8C8C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1" name="Rectangle 12">
                    <a:extLst>
                      <a:ext uri="{FF2B5EF4-FFF2-40B4-BE49-F238E27FC236}">
                        <a16:creationId xmlns:a16="http://schemas.microsoft.com/office/drawing/2014/main" id="{FBBFC73E-D0F7-95A3-081C-6894361018FA}"/>
                      </a:ext>
                    </a:extLst>
                  </p:cNvPr>
                  <p:cNvSpPr/>
                  <p:nvPr/>
                </p:nvSpPr>
                <p:spPr>
                  <a:xfrm flipV="1">
                    <a:off x="39048907" y="7566336"/>
                    <a:ext cx="440794" cy="6909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2" name="Rectangle 12">
                    <a:extLst>
                      <a:ext uri="{FF2B5EF4-FFF2-40B4-BE49-F238E27FC236}">
                        <a16:creationId xmlns:a16="http://schemas.microsoft.com/office/drawing/2014/main" id="{267460DB-3A98-C58A-F1DE-DDD8F3FAD1B0}"/>
                      </a:ext>
                    </a:extLst>
                  </p:cNvPr>
                  <p:cNvSpPr/>
                  <p:nvPr/>
                </p:nvSpPr>
                <p:spPr>
                  <a:xfrm>
                    <a:off x="39193637" y="7657819"/>
                    <a:ext cx="155289" cy="83235"/>
                  </a:xfrm>
                  <a:custGeom>
                    <a:avLst/>
                    <a:gdLst>
                      <a:gd name="connsiteX0" fmla="*/ 0 w 122904"/>
                      <a:gd name="connsiteY0" fmla="*/ 0 h 87045"/>
                      <a:gd name="connsiteX1" fmla="*/ 122904 w 122904"/>
                      <a:gd name="connsiteY1" fmla="*/ 0 h 87045"/>
                      <a:gd name="connsiteX2" fmla="*/ 122904 w 122904"/>
                      <a:gd name="connsiteY2" fmla="*/ 87045 h 87045"/>
                      <a:gd name="connsiteX3" fmla="*/ 0 w 122904"/>
                      <a:gd name="connsiteY3" fmla="*/ 87045 h 87045"/>
                      <a:gd name="connsiteX4" fmla="*/ 0 w 122904"/>
                      <a:gd name="connsiteY4" fmla="*/ 0 h 87045"/>
                      <a:gd name="connsiteX0" fmla="*/ 19050 w 141954"/>
                      <a:gd name="connsiteY0" fmla="*/ 0 h 87045"/>
                      <a:gd name="connsiteX1" fmla="*/ 141954 w 141954"/>
                      <a:gd name="connsiteY1" fmla="*/ 0 h 87045"/>
                      <a:gd name="connsiteX2" fmla="*/ 141954 w 141954"/>
                      <a:gd name="connsiteY2" fmla="*/ 87045 h 87045"/>
                      <a:gd name="connsiteX3" fmla="*/ 0 w 141954"/>
                      <a:gd name="connsiteY3" fmla="*/ 83235 h 87045"/>
                      <a:gd name="connsiteX4" fmla="*/ 19050 w 141954"/>
                      <a:gd name="connsiteY4" fmla="*/ 0 h 87045"/>
                      <a:gd name="connsiteX0" fmla="*/ 19050 w 155289"/>
                      <a:gd name="connsiteY0" fmla="*/ 0 h 83235"/>
                      <a:gd name="connsiteX1" fmla="*/ 141954 w 155289"/>
                      <a:gd name="connsiteY1" fmla="*/ 0 h 83235"/>
                      <a:gd name="connsiteX2" fmla="*/ 155289 w 155289"/>
                      <a:gd name="connsiteY2" fmla="*/ 83235 h 83235"/>
                      <a:gd name="connsiteX3" fmla="*/ 0 w 155289"/>
                      <a:gd name="connsiteY3" fmla="*/ 83235 h 83235"/>
                      <a:gd name="connsiteX4" fmla="*/ 19050 w 155289"/>
                      <a:gd name="connsiteY4" fmla="*/ 0 h 8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289" h="83235">
                        <a:moveTo>
                          <a:pt x="19050" y="0"/>
                        </a:moveTo>
                        <a:lnTo>
                          <a:pt x="141954" y="0"/>
                        </a:lnTo>
                        <a:lnTo>
                          <a:pt x="155289" y="83235"/>
                        </a:lnTo>
                        <a:lnTo>
                          <a:pt x="0" y="83235"/>
                        </a:lnTo>
                        <a:lnTo>
                          <a:pt x="19050" y="0"/>
                        </a:lnTo>
                        <a:close/>
                      </a:path>
                    </a:pathLst>
                  </a:custGeom>
                  <a:solidFill>
                    <a:srgbClr val="C8C8C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890350B0-AA5C-77E8-A036-763C181DEEC0}"/>
                      </a:ext>
                    </a:extLst>
                  </p:cNvPr>
                  <p:cNvSpPr/>
                  <p:nvPr/>
                </p:nvSpPr>
                <p:spPr>
                  <a:xfrm>
                    <a:off x="38946132" y="7175220"/>
                    <a:ext cx="108000" cy="3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4" name="Rectangle 12">
                    <a:extLst>
                      <a:ext uri="{FF2B5EF4-FFF2-40B4-BE49-F238E27FC236}">
                        <a16:creationId xmlns:a16="http://schemas.microsoft.com/office/drawing/2014/main" id="{91072273-2BE3-F314-807A-7086C5B854D8}"/>
                      </a:ext>
                    </a:extLst>
                  </p:cNvPr>
                  <p:cNvSpPr/>
                  <p:nvPr/>
                </p:nvSpPr>
                <p:spPr>
                  <a:xfrm>
                    <a:off x="38942832" y="7249330"/>
                    <a:ext cx="252000" cy="3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5" name="Rectangle 12">
                    <a:extLst>
                      <a:ext uri="{FF2B5EF4-FFF2-40B4-BE49-F238E27FC236}">
                        <a16:creationId xmlns:a16="http://schemas.microsoft.com/office/drawing/2014/main" id="{CEFC6593-B3BA-1BF0-C432-51CC9254CE77}"/>
                      </a:ext>
                    </a:extLst>
                  </p:cNvPr>
                  <p:cNvSpPr/>
                  <p:nvPr/>
                </p:nvSpPr>
                <p:spPr>
                  <a:xfrm>
                    <a:off x="39157651" y="7231269"/>
                    <a:ext cx="252000" cy="690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E9BA31C-3C84-9F0D-081D-82A9DAE46E9A}"/>
                      </a:ext>
                    </a:extLst>
                  </p:cNvPr>
                  <p:cNvSpPr/>
                  <p:nvPr/>
                </p:nvSpPr>
                <p:spPr>
                  <a:xfrm>
                    <a:off x="39191886" y="6772907"/>
                    <a:ext cx="170957" cy="58680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0" name="Trapezoid 119">
                  <a:extLst>
                    <a:ext uri="{FF2B5EF4-FFF2-40B4-BE49-F238E27FC236}">
                      <a16:creationId xmlns:a16="http://schemas.microsoft.com/office/drawing/2014/main" id="{E8551EBF-20F8-C91E-3189-CE308DC22A12}"/>
                    </a:ext>
                  </a:extLst>
                </p:cNvPr>
                <p:cNvSpPr/>
                <p:nvPr/>
              </p:nvSpPr>
              <p:spPr>
                <a:xfrm>
                  <a:off x="38816003" y="7030346"/>
                  <a:ext cx="180000" cy="18000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Trapezoid 120">
                  <a:extLst>
                    <a:ext uri="{FF2B5EF4-FFF2-40B4-BE49-F238E27FC236}">
                      <a16:creationId xmlns:a16="http://schemas.microsoft.com/office/drawing/2014/main" id="{DE38DBEC-89D9-9401-355A-8D9B0DF0A4CB}"/>
                    </a:ext>
                  </a:extLst>
                </p:cNvPr>
                <p:cNvSpPr/>
                <p:nvPr/>
              </p:nvSpPr>
              <p:spPr>
                <a:xfrm>
                  <a:off x="38816003" y="6938396"/>
                  <a:ext cx="180000" cy="18000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99378A40-CC15-E7A8-A87D-03F2813858F6}"/>
                    </a:ext>
                  </a:extLst>
                </p:cNvPr>
                <p:cNvSpPr/>
                <p:nvPr/>
              </p:nvSpPr>
              <p:spPr>
                <a:xfrm>
                  <a:off x="38875075" y="7321293"/>
                  <a:ext cx="63389" cy="66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A145809-6497-9AF9-92B4-40209901FD9A}"/>
                    </a:ext>
                  </a:extLst>
                </p:cNvPr>
                <p:cNvSpPr/>
                <p:nvPr/>
              </p:nvSpPr>
              <p:spPr>
                <a:xfrm>
                  <a:off x="38888769" y="7385201"/>
                  <a:ext cx="360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3BF293B-4D12-84A8-C220-3C22A617667F}"/>
                  </a:ext>
                </a:extLst>
              </p:cNvPr>
              <p:cNvSpPr/>
              <p:nvPr/>
            </p:nvSpPr>
            <p:spPr>
              <a:xfrm>
                <a:off x="3040811" y="1330401"/>
                <a:ext cx="69055" cy="46232"/>
              </a:xfrm>
              <a:prstGeom prst="rect">
                <a:avLst/>
              </a:prstGeom>
              <a:solidFill>
                <a:srgbClr val="C8C8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A2B272B4-A2FE-560F-BC5D-38BD8D01D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02666" y="578885"/>
              <a:ext cx="885120" cy="145693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6" name="Picture 155">
            <a:extLst>
              <a:ext uri="{FF2B5EF4-FFF2-40B4-BE49-F238E27FC236}">
                <a16:creationId xmlns:a16="http://schemas.microsoft.com/office/drawing/2014/main" id="{B7C9D4DF-01BF-68B6-2197-285C4641F14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utout/>
                    </a14:imgEffect>
                    <a14:imgEffect>
                      <a14:saturation sat="0"/>
                    </a14:imgEffect>
                    <a14:imgEffect>
                      <a14:brightnessContrast bright="-38000" contrast="5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0321" y="2617820"/>
            <a:ext cx="1767993" cy="356646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2F535C46-3C5F-EDA9-BA98-052F29B20D1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utout/>
                    </a14:imgEffect>
                    <a14:imgEffect>
                      <a14:saturation sat="0"/>
                    </a14:imgEffect>
                    <a14:imgEffect>
                      <a14:brightnessContrast bright="-38000" contrast="5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2137342" y="2532381"/>
            <a:ext cx="1767993" cy="3566469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37854B8-7261-0EF8-1807-890AB88C98D2}"/>
              </a:ext>
            </a:extLst>
          </p:cNvPr>
          <p:cNvGrpSpPr/>
          <p:nvPr/>
        </p:nvGrpSpPr>
        <p:grpSpPr>
          <a:xfrm>
            <a:off x="3969507" y="2286454"/>
            <a:ext cx="4252986" cy="4136715"/>
            <a:chOff x="3924239" y="2370179"/>
            <a:chExt cx="4252986" cy="4136715"/>
          </a:xfrm>
          <a:solidFill>
            <a:srgbClr val="1A1B10"/>
          </a:solidFill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B1118421-6305-25CB-E79E-3B1B1AA96F57}"/>
                </a:ext>
              </a:extLst>
            </p:cNvPr>
            <p:cNvGrpSpPr/>
            <p:nvPr/>
          </p:nvGrpSpPr>
          <p:grpSpPr>
            <a:xfrm>
              <a:off x="3924241" y="5568512"/>
              <a:ext cx="4252984" cy="938382"/>
              <a:chOff x="4314296" y="4669474"/>
              <a:chExt cx="2115941" cy="938382"/>
            </a:xfrm>
            <a:grpFill/>
          </p:grpSpPr>
          <p:sp>
            <p:nvSpPr>
              <p:cNvPr id="172" name="Rounded Rectangle 15">
                <a:extLst>
                  <a:ext uri="{FF2B5EF4-FFF2-40B4-BE49-F238E27FC236}">
                    <a16:creationId xmlns:a16="http://schemas.microsoft.com/office/drawing/2014/main" id="{48B79B2B-19E0-5A93-8692-A1174E7F4775}"/>
                  </a:ext>
                </a:extLst>
              </p:cNvPr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5FA098E-7799-F718-6403-4EDF40682F13}"/>
                  </a:ext>
                </a:extLst>
              </p:cNvPr>
              <p:cNvSpPr/>
              <p:nvPr/>
            </p:nvSpPr>
            <p:spPr>
              <a:xfrm flipH="1">
                <a:off x="4498191" y="4694842"/>
                <a:ext cx="1711778" cy="8876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Exit Game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455F61B-1C90-3CD3-8A6F-0244E30F7CE6}"/>
                </a:ext>
              </a:extLst>
            </p:cNvPr>
            <p:cNvGrpSpPr/>
            <p:nvPr/>
          </p:nvGrpSpPr>
          <p:grpSpPr>
            <a:xfrm>
              <a:off x="3924239" y="3440578"/>
              <a:ext cx="4216431" cy="944478"/>
              <a:chOff x="4314295" y="4644106"/>
              <a:chExt cx="2115941" cy="944478"/>
            </a:xfrm>
            <a:grpFill/>
          </p:grpSpPr>
          <p:sp>
            <p:nvSpPr>
              <p:cNvPr id="170" name="Rounded Rectangle 20">
                <a:extLst>
                  <a:ext uri="{FF2B5EF4-FFF2-40B4-BE49-F238E27FC236}">
                    <a16:creationId xmlns:a16="http://schemas.microsoft.com/office/drawing/2014/main" id="{4442F772-3AA8-8CC8-01CF-AA90D31803B2}"/>
                  </a:ext>
                </a:extLst>
              </p:cNvPr>
              <p:cNvSpPr/>
              <p:nvPr/>
            </p:nvSpPr>
            <p:spPr>
              <a:xfrm>
                <a:off x="4314295" y="4650202"/>
                <a:ext cx="2115941" cy="938382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56182884-0094-8013-813E-2D7FEDA9F0E4}"/>
                  </a:ext>
                </a:extLst>
              </p:cNvPr>
              <p:cNvSpPr/>
              <p:nvPr/>
            </p:nvSpPr>
            <p:spPr>
              <a:xfrm flipH="1">
                <a:off x="4573063" y="4644106"/>
                <a:ext cx="1598406" cy="8876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New Game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5174E87C-0489-C774-E4A7-247E8FABE3E7}"/>
                </a:ext>
              </a:extLst>
            </p:cNvPr>
            <p:cNvGrpSpPr/>
            <p:nvPr/>
          </p:nvGrpSpPr>
          <p:grpSpPr>
            <a:xfrm>
              <a:off x="3924239" y="2370179"/>
              <a:ext cx="4216431" cy="949735"/>
              <a:chOff x="4314296" y="4658121"/>
              <a:chExt cx="2115941" cy="949735"/>
            </a:xfrm>
            <a:grpFill/>
          </p:grpSpPr>
          <p:sp>
            <p:nvSpPr>
              <p:cNvPr id="168" name="Rounded Rectangle 29">
                <a:extLst>
                  <a:ext uri="{FF2B5EF4-FFF2-40B4-BE49-F238E27FC236}">
                    <a16:creationId xmlns:a16="http://schemas.microsoft.com/office/drawing/2014/main" id="{8DD3EDB0-51CC-833F-75E5-40F4A5955A72}"/>
                  </a:ext>
                </a:extLst>
              </p:cNvPr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AE2DAA1-289B-535F-83C6-F5D969966220}"/>
                  </a:ext>
                </a:extLst>
              </p:cNvPr>
              <p:cNvSpPr/>
              <p:nvPr/>
            </p:nvSpPr>
            <p:spPr>
              <a:xfrm flipH="1">
                <a:off x="4542863" y="4658121"/>
                <a:ext cx="1695491" cy="8876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Tutorial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4FBBD30-FA55-2BAE-12C7-045121376C7D}"/>
                </a:ext>
              </a:extLst>
            </p:cNvPr>
            <p:cNvGrpSpPr/>
            <p:nvPr/>
          </p:nvGrpSpPr>
          <p:grpSpPr>
            <a:xfrm>
              <a:off x="3924241" y="4491861"/>
              <a:ext cx="4216431" cy="963750"/>
              <a:chOff x="4314296" y="4644106"/>
              <a:chExt cx="2115941" cy="963750"/>
            </a:xfrm>
            <a:grpFill/>
          </p:grpSpPr>
          <p:sp>
            <p:nvSpPr>
              <p:cNvPr id="166" name="Rounded Rectangle 32">
                <a:extLst>
                  <a:ext uri="{FF2B5EF4-FFF2-40B4-BE49-F238E27FC236}">
                    <a16:creationId xmlns:a16="http://schemas.microsoft.com/office/drawing/2014/main" id="{4BCB96F7-EB1D-740D-C385-CC4FFD2B73CB}"/>
                  </a:ext>
                </a:extLst>
              </p:cNvPr>
              <p:cNvSpPr/>
              <p:nvPr/>
            </p:nvSpPr>
            <p:spPr>
              <a:xfrm>
                <a:off x="4314296" y="4669474"/>
                <a:ext cx="2115941" cy="938382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1071E0A-23E9-99E0-CBD7-DBE753BD7D12}"/>
                  </a:ext>
                </a:extLst>
              </p:cNvPr>
              <p:cNvSpPr/>
              <p:nvPr/>
            </p:nvSpPr>
            <p:spPr>
              <a:xfrm flipH="1">
                <a:off x="4573063" y="4644106"/>
                <a:ext cx="1598406" cy="8876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42900" dist="50800" dir="5400000" algn="ctr" rotWithShape="0">
                  <a:srgbClr val="000000"/>
                </a:outerShdw>
                <a:softEdge rad="63500"/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Load Game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899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EC84BDF-CC0C-32F8-336A-1BB16607736C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5DE519-3E37-F647-3339-368050A83B2D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6EE77AF-1B94-7090-8B27-2CFC1B15A19B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E31094-B8CC-64CE-A968-DC213A941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4" y="659934"/>
            <a:ext cx="7626944" cy="4270805"/>
            <a:chOff x="2512479" y="850442"/>
            <a:chExt cx="7626944" cy="4270805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2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2" y="2488515"/>
              <a:ext cx="6968912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Once you’ve taken your photos or downloaded them you’ll want to store them in a folder that </a:t>
              </a:r>
              <a:r>
                <a: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you know the location </a:t>
              </a:r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of and has </a:t>
              </a:r>
              <a:r>
                <a: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no other files or photos </a:t>
              </a:r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in it.</a:t>
              </a:r>
            </a:p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/>
              </a:r>
              <a:b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</a:b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	 	</a:t>
              </a:r>
              <a:endParaRPr lang="en-GB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4) Photo Upload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4369" y="5156772"/>
            <a:ext cx="5063250" cy="1152152"/>
            <a:chOff x="3682678" y="5156773"/>
            <a:chExt cx="5063250" cy="1152152"/>
          </a:xfrm>
        </p:grpSpPr>
        <p:sp>
          <p:nvSpPr>
            <p:cNvPr id="11" name="Right Arrow 10"/>
            <p:cNvSpPr/>
            <p:nvPr/>
          </p:nvSpPr>
          <p:spPr>
            <a:xfrm>
              <a:off x="7257642" y="5156773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3682678" y="5156774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Bahnschrift SemiLight SemiConde" panose="020B0502040204020203" pitchFamily="34" charset="0"/>
                </a:rPr>
                <a:t>Prior </a:t>
              </a:r>
              <a:r>
                <a:rPr lang="en-GB" dirty="0">
                  <a:latin typeface="Bahnschrift SemiLight SemiConde" panose="020B0502040204020203" pitchFamily="34" charset="0"/>
                </a:rPr>
                <a:t>Page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88929" y="3438000"/>
            <a:ext cx="1414129" cy="923627"/>
            <a:chOff x="5170953" y="3757022"/>
            <a:chExt cx="1453129" cy="1090019"/>
          </a:xfrm>
          <a:solidFill>
            <a:schemeClr val="bg1"/>
          </a:solidFill>
        </p:grpSpPr>
        <p:sp>
          <p:nvSpPr>
            <p:cNvPr id="24" name="Freeform 23"/>
            <p:cNvSpPr/>
            <p:nvPr/>
          </p:nvSpPr>
          <p:spPr>
            <a:xfrm>
              <a:off x="5170953" y="3757022"/>
              <a:ext cx="1453129" cy="1006322"/>
            </a:xfrm>
            <a:custGeom>
              <a:avLst/>
              <a:gdLst>
                <a:gd name="connsiteX0" fmla="*/ 41444 w 870158"/>
                <a:gd name="connsiteY0" fmla="*/ 0 h 602602"/>
                <a:gd name="connsiteX1" fmla="*/ 279049 w 870158"/>
                <a:gd name="connsiteY1" fmla="*/ 0 h 602602"/>
                <a:gd name="connsiteX2" fmla="*/ 315201 w 870158"/>
                <a:gd name="connsiteY2" fmla="*/ 64912 h 602602"/>
                <a:gd name="connsiteX3" fmla="*/ 780541 w 870158"/>
                <a:gd name="connsiteY3" fmla="*/ 64912 h 602602"/>
                <a:gd name="connsiteX4" fmla="*/ 870158 w 870158"/>
                <a:gd name="connsiteY4" fmla="*/ 154529 h 602602"/>
                <a:gd name="connsiteX5" fmla="*/ 870158 w 870158"/>
                <a:gd name="connsiteY5" fmla="*/ 512985 h 602602"/>
                <a:gd name="connsiteX6" fmla="*/ 780541 w 870158"/>
                <a:gd name="connsiteY6" fmla="*/ 602602 h 602602"/>
                <a:gd name="connsiteX7" fmla="*/ 89617 w 870158"/>
                <a:gd name="connsiteY7" fmla="*/ 602602 h 602602"/>
                <a:gd name="connsiteX8" fmla="*/ 0 w 870158"/>
                <a:gd name="connsiteY8" fmla="*/ 512985 h 602602"/>
                <a:gd name="connsiteX9" fmla="*/ 0 w 870158"/>
                <a:gd name="connsiteY9" fmla="*/ 372062 h 602602"/>
                <a:gd name="connsiteX10" fmla="*/ 0 w 870158"/>
                <a:gd name="connsiteY10" fmla="*/ 154529 h 602602"/>
                <a:gd name="connsiteX11" fmla="*/ 0 w 870158"/>
                <a:gd name="connsiteY11" fmla="*/ 74415 h 602602"/>
                <a:gd name="connsiteX12" fmla="*/ 41444 w 870158"/>
                <a:gd name="connsiteY12" fmla="*/ 0 h 60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0158" h="602602">
                  <a:moveTo>
                    <a:pt x="41444" y="0"/>
                  </a:moveTo>
                  <a:lnTo>
                    <a:pt x="279049" y="0"/>
                  </a:lnTo>
                  <a:lnTo>
                    <a:pt x="315201" y="64912"/>
                  </a:lnTo>
                  <a:lnTo>
                    <a:pt x="780541" y="64912"/>
                  </a:lnTo>
                  <a:cubicBezTo>
                    <a:pt x="830035" y="64912"/>
                    <a:pt x="870158" y="105035"/>
                    <a:pt x="870158" y="154529"/>
                  </a:cubicBezTo>
                  <a:lnTo>
                    <a:pt x="870158" y="512985"/>
                  </a:lnTo>
                  <a:cubicBezTo>
                    <a:pt x="870158" y="562479"/>
                    <a:pt x="830035" y="602602"/>
                    <a:pt x="780541" y="602602"/>
                  </a:cubicBezTo>
                  <a:lnTo>
                    <a:pt x="89617" y="602602"/>
                  </a:lnTo>
                  <a:cubicBezTo>
                    <a:pt x="40123" y="602602"/>
                    <a:pt x="0" y="562479"/>
                    <a:pt x="0" y="512985"/>
                  </a:cubicBezTo>
                  <a:lnTo>
                    <a:pt x="0" y="372062"/>
                  </a:lnTo>
                  <a:lnTo>
                    <a:pt x="0" y="154529"/>
                  </a:lnTo>
                  <a:lnTo>
                    <a:pt x="0" y="74415"/>
                  </a:lnTo>
                  <a:cubicBezTo>
                    <a:pt x="0" y="33317"/>
                    <a:pt x="18555" y="0"/>
                    <a:pt x="41444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170953" y="4080204"/>
              <a:ext cx="1453129" cy="766837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91879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732E5CB-C8CA-AAFB-2465-03B468283350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DA4028-EAC5-08BE-E1F0-81D771051B21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9215F0EB-5B4B-74C4-5953-99F3CF61013E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35EF06-A251-7F17-90EE-6C719E032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328160" y="4373289"/>
            <a:ext cx="6267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079" y="5499285"/>
            <a:ext cx="626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may take a while…</a:t>
            </a:r>
          </a:p>
        </p:txBody>
      </p:sp>
      <p:sp>
        <p:nvSpPr>
          <p:cNvPr id="99" name="Rounded Rectangle 31">
            <a:extLst>
              <a:ext uri="{FF2B5EF4-FFF2-40B4-BE49-F238E27FC236}">
                <a16:creationId xmlns:a16="http://schemas.microsoft.com/office/drawing/2014/main" id="{36BBEFCA-4B0D-36F4-89DF-AA6BB2D80F93}"/>
              </a:ext>
            </a:extLst>
          </p:cNvPr>
          <p:cNvSpPr/>
          <p:nvPr/>
        </p:nvSpPr>
        <p:spPr>
          <a:xfrm flipV="1">
            <a:off x="2314790" y="701040"/>
            <a:ext cx="7562420" cy="3654249"/>
          </a:xfrm>
          <a:prstGeom prst="roundRect">
            <a:avLst/>
          </a:prstGeom>
          <a:gradFill flip="none" rotWithShape="1">
            <a:gsLst>
              <a:gs pos="0">
                <a:srgbClr val="585A5C">
                  <a:shade val="30000"/>
                  <a:satMod val="115000"/>
                </a:srgbClr>
              </a:gs>
              <a:gs pos="50000">
                <a:srgbClr val="585A5C">
                  <a:shade val="67500"/>
                  <a:satMod val="115000"/>
                </a:srgbClr>
              </a:gs>
              <a:gs pos="100000">
                <a:srgbClr val="585A5C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C5B00149-A071-31F4-6E42-D5402308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 numberOfShade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21" t="38099" r="46804" b="43428"/>
          <a:stretch/>
        </p:blipFill>
        <p:spPr>
          <a:xfrm>
            <a:off x="2638694" y="2268670"/>
            <a:ext cx="2256326" cy="1790302"/>
          </a:xfrm>
          <a:prstGeom prst="roundRect">
            <a:avLst/>
          </a:prstGeom>
          <a:ln w="15875">
            <a:solidFill>
              <a:schemeClr val="bg1"/>
            </a:solidFill>
          </a:ln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F2B963E-5528-BD6B-1D34-1058E17BD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 numberOfShades="6"/>
                    </a14:imgEffect>
                    <a14:imgEffect>
                      <a14:saturation sat="66000"/>
                    </a14:imgEffect>
                    <a14:imgEffect>
                      <a14:brightnessContrast bright="34000" contrast="-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8110">
            <a:off x="3055554" y="2576561"/>
            <a:ext cx="1791270" cy="7852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83C623-39D1-6241-DCC0-479297254C38}"/>
              </a:ext>
            </a:extLst>
          </p:cNvPr>
          <p:cNvGrpSpPr/>
          <p:nvPr/>
        </p:nvGrpSpPr>
        <p:grpSpPr>
          <a:xfrm>
            <a:off x="7007877" y="713481"/>
            <a:ext cx="2296756" cy="2316090"/>
            <a:chOff x="6282675" y="814308"/>
            <a:chExt cx="2296756" cy="2316090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97BBB3F-B070-86A5-FDD2-1944B7953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  <a14:imgEffect>
                        <a14:saturation sat="0"/>
                      </a14:imgEffect>
                      <a14:imgEffect>
                        <a14:brightnessContrast bright="34000" contras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38110">
              <a:off x="6337551" y="1130499"/>
              <a:ext cx="1355468" cy="5941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A13FCD2-4383-88FB-B2FF-F30D61A22994}"/>
                </a:ext>
              </a:extLst>
            </p:cNvPr>
            <p:cNvGrpSpPr/>
            <p:nvPr/>
          </p:nvGrpSpPr>
          <p:grpSpPr>
            <a:xfrm>
              <a:off x="7386468" y="1975309"/>
              <a:ext cx="1192963" cy="1155089"/>
              <a:chOff x="8138818" y="3605202"/>
              <a:chExt cx="2734246" cy="60192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69A03CDF-DA08-A224-9BC4-CD89A0666A8F}"/>
                      </a:ext>
                    </a:extLst>
                  </p14:cNvPr>
                  <p14:cNvContentPartPr/>
                  <p14:nvPr/>
                </p14:nvContentPartPr>
                <p14:xfrm>
                  <a:off x="10792911" y="3802092"/>
                  <a:ext cx="360" cy="3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69A03CDF-DA08-A224-9BC4-CD89A0666A8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783551" y="3792732"/>
                    <a:ext cx="19080" cy="190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E78670EF-3F5D-80C1-E24D-E401ABD66735}"/>
                  </a:ext>
                </a:extLst>
              </p:cNvPr>
              <p:cNvGrpSpPr/>
              <p:nvPr/>
            </p:nvGrpSpPr>
            <p:grpSpPr>
              <a:xfrm>
                <a:off x="8138818" y="3605202"/>
                <a:ext cx="2734246" cy="601925"/>
                <a:chOff x="2703001" y="2654126"/>
                <a:chExt cx="2734246" cy="601925"/>
              </a:xfrm>
            </p:grpSpPr>
            <p:sp>
              <p:nvSpPr>
                <p:cNvPr id="112" name="Rounded Rectangle 74">
                  <a:extLst>
                    <a:ext uri="{FF2B5EF4-FFF2-40B4-BE49-F238E27FC236}">
                      <a16:creationId xmlns:a16="http://schemas.microsoft.com/office/drawing/2014/main" id="{8A9CE8A7-72DE-DF6C-F1E7-BE8C593148B8}"/>
                    </a:ext>
                  </a:extLst>
                </p:cNvPr>
                <p:cNvSpPr/>
                <p:nvPr/>
              </p:nvSpPr>
              <p:spPr>
                <a:xfrm>
                  <a:off x="2703007" y="2654126"/>
                  <a:ext cx="2734240" cy="595424"/>
                </a:xfrm>
                <a:prstGeom prst="ellipse">
                  <a:avLst/>
                </a:prstGeom>
                <a:blipFill dpi="0"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rightnessContrast contrast="94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50000" flip="none" algn="bl"/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3" name="Rounded Rectangle 76">
                  <a:extLst>
                    <a:ext uri="{FF2B5EF4-FFF2-40B4-BE49-F238E27FC236}">
                      <a16:creationId xmlns:a16="http://schemas.microsoft.com/office/drawing/2014/main" id="{4E4EB2C1-1660-E850-7F15-5AC46AB4936B}"/>
                    </a:ext>
                  </a:extLst>
                </p:cNvPr>
                <p:cNvSpPr/>
                <p:nvPr/>
              </p:nvSpPr>
              <p:spPr>
                <a:xfrm flipH="1">
                  <a:off x="2703001" y="2654126"/>
                  <a:ext cx="2734237" cy="601925"/>
                </a:xfrm>
                <a:prstGeom prst="ellipse">
                  <a:avLst/>
                </a:prstGeom>
                <a:gradFill>
                  <a:gsLst>
                    <a:gs pos="0">
                      <a:schemeClr val="tx1">
                        <a:alpha val="0"/>
                      </a:schemeClr>
                    </a:gs>
                    <a:gs pos="68000">
                      <a:srgbClr val="535455">
                        <a:alpha val="90000"/>
                      </a:srgbClr>
                    </a:gs>
                    <a:gs pos="13000">
                      <a:srgbClr val="585A5C">
                        <a:alpha val="50000"/>
                      </a:srgbClr>
                    </a:gs>
                    <a:gs pos="100000">
                      <a:srgbClr val="515151"/>
                    </a:gs>
                  </a:gsLst>
                  <a:lin ang="0" scaled="0"/>
                </a:gra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7FF19AC-A050-95C7-2616-2EF74BC515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25044" y="1580110"/>
              <a:ext cx="1306246" cy="83214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337E2AC-3D9C-939D-9521-97F4BC2E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82675" y="814308"/>
              <a:ext cx="1464220" cy="122939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3E29CA-B9BE-0245-0C71-0220062904D5}"/>
              </a:ext>
            </a:extLst>
          </p:cNvPr>
          <p:cNvGrpSpPr/>
          <p:nvPr/>
        </p:nvGrpSpPr>
        <p:grpSpPr>
          <a:xfrm>
            <a:off x="4425227" y="746622"/>
            <a:ext cx="2926045" cy="2304094"/>
            <a:chOff x="4328160" y="817141"/>
            <a:chExt cx="2926045" cy="2304094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CDBAF08-5C55-D364-A15B-87E4A8288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5234" t="4021" r="4659" b="5872"/>
            <a:stretch/>
          </p:blipFill>
          <p:spPr>
            <a:xfrm rot="5400000" flipH="1" flipV="1">
              <a:off x="6095997" y="1963028"/>
              <a:ext cx="1158207" cy="11582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BC83A33-B6F5-D1D4-360D-E1FCDF2E2E1F}"/>
                </a:ext>
              </a:extLst>
            </p:cNvPr>
            <p:cNvGrpSpPr/>
            <p:nvPr/>
          </p:nvGrpSpPr>
          <p:grpSpPr>
            <a:xfrm>
              <a:off x="4328160" y="1133332"/>
              <a:ext cx="1968473" cy="1282024"/>
              <a:chOff x="5357096" y="1177698"/>
              <a:chExt cx="2601366" cy="169421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A434CD71-DADD-1986-F01D-07B1EF4A004F}"/>
                      </a:ext>
                    </a:extLst>
                  </p14:cNvPr>
                  <p14:cNvContentPartPr/>
                  <p14:nvPr/>
                </p14:nvContentPartPr>
                <p14:xfrm>
                  <a:off x="5357096" y="2871551"/>
                  <a:ext cx="360" cy="3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A434CD71-DADD-1986-F01D-07B1EF4A004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348096" y="28629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CF7F5BEB-ED5F-A20B-EECD-13F059ECE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Cutout numberOfShades="6"/>
                        </a14:imgEffect>
                        <a14:imgEffect>
                          <a14:saturation sat="0"/>
                        </a14:imgEffect>
                        <a14:imgEffect>
                          <a14:brightnessContrast bright="34000" contrast="-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38110">
                <a:off x="6167192" y="1177698"/>
                <a:ext cx="1791270" cy="78521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5B41629-3AA4-E06F-38CC-12C72E4A31A1}"/>
                </a:ext>
              </a:extLst>
            </p:cNvPr>
            <p:cNvCxnSpPr/>
            <p:nvPr/>
          </p:nvCxnSpPr>
          <p:spPr>
            <a:xfrm flipH="1" flipV="1">
              <a:off x="5882668" y="1747949"/>
              <a:ext cx="918399" cy="664301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headEnd type="triangle" w="lg" len="lg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B8F6FB1-F143-02F1-7AC3-93B767477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87289" y="817141"/>
              <a:ext cx="1460847" cy="122656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0AF56C-1E7D-7685-1613-46AA8D1350AD}"/>
              </a:ext>
            </a:extLst>
          </p:cNvPr>
          <p:cNvGrpSpPr/>
          <p:nvPr/>
        </p:nvGrpSpPr>
        <p:grpSpPr>
          <a:xfrm>
            <a:off x="5774816" y="3049111"/>
            <a:ext cx="2667724" cy="1229392"/>
            <a:chOff x="5911707" y="1944239"/>
            <a:chExt cx="2667724" cy="122939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5BE4A0-24E4-EF63-54D4-82D705946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  <a14:imgEffect>
                        <a14:saturation sat="0"/>
                      </a14:imgEffect>
                      <a14:imgEffect>
                        <a14:brightnessContrast bright="34000" contras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38110">
              <a:off x="5966583" y="2262036"/>
              <a:ext cx="1355468" cy="5941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E37025-3FC6-2922-4E66-52A0E07B83C3}"/>
                </a:ext>
              </a:extLst>
            </p:cNvPr>
            <p:cNvGrpSpPr/>
            <p:nvPr/>
          </p:nvGrpSpPr>
          <p:grpSpPr>
            <a:xfrm>
              <a:off x="7386468" y="1975309"/>
              <a:ext cx="1192963" cy="1155089"/>
              <a:chOff x="8138818" y="3605202"/>
              <a:chExt cx="2734246" cy="60192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9355B533-177C-18D1-9789-C69BBB0C884E}"/>
                      </a:ext>
                    </a:extLst>
                  </p14:cNvPr>
                  <p14:cNvContentPartPr/>
                  <p14:nvPr/>
                </p14:nvContentPartPr>
                <p14:xfrm>
                  <a:off x="10792911" y="3802092"/>
                  <a:ext cx="360" cy="3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69A03CDF-DA08-A224-9BC4-CD89A0666A8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783551" y="3792732"/>
                    <a:ext cx="19080" cy="190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98CE208-EC91-C1AB-7CC2-AD6775003592}"/>
                  </a:ext>
                </a:extLst>
              </p:cNvPr>
              <p:cNvGrpSpPr/>
              <p:nvPr/>
            </p:nvGrpSpPr>
            <p:grpSpPr>
              <a:xfrm>
                <a:off x="8138818" y="3605202"/>
                <a:ext cx="2734246" cy="601925"/>
                <a:chOff x="2703001" y="2654126"/>
                <a:chExt cx="2734246" cy="601925"/>
              </a:xfrm>
            </p:grpSpPr>
            <p:sp>
              <p:nvSpPr>
                <p:cNvPr id="20" name="Rounded Rectangle 74">
                  <a:extLst>
                    <a:ext uri="{FF2B5EF4-FFF2-40B4-BE49-F238E27FC236}">
                      <a16:creationId xmlns:a16="http://schemas.microsoft.com/office/drawing/2014/main" id="{61EFE713-58D5-545E-80D8-8B08DE6A7764}"/>
                    </a:ext>
                  </a:extLst>
                </p:cNvPr>
                <p:cNvSpPr/>
                <p:nvPr/>
              </p:nvSpPr>
              <p:spPr>
                <a:xfrm>
                  <a:off x="2703007" y="2654126"/>
                  <a:ext cx="2734240" cy="595424"/>
                </a:xfrm>
                <a:prstGeom prst="ellipse">
                  <a:avLst/>
                </a:prstGeom>
                <a:blipFill dpi="0"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rightnessContrast contrast="94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50000" flip="none" algn="bl"/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Rounded Rectangle 76">
                  <a:extLst>
                    <a:ext uri="{FF2B5EF4-FFF2-40B4-BE49-F238E27FC236}">
                      <a16:creationId xmlns:a16="http://schemas.microsoft.com/office/drawing/2014/main" id="{5EFA4492-C3D8-D840-4935-C839BBA71ED1}"/>
                    </a:ext>
                  </a:extLst>
                </p:cNvPr>
                <p:cNvSpPr/>
                <p:nvPr/>
              </p:nvSpPr>
              <p:spPr>
                <a:xfrm flipH="1">
                  <a:off x="2703001" y="2654126"/>
                  <a:ext cx="2734237" cy="601925"/>
                </a:xfrm>
                <a:prstGeom prst="ellipse">
                  <a:avLst/>
                </a:prstGeom>
                <a:gradFill>
                  <a:gsLst>
                    <a:gs pos="0">
                      <a:schemeClr val="tx1">
                        <a:alpha val="0"/>
                      </a:schemeClr>
                    </a:gs>
                    <a:gs pos="68000">
                      <a:srgbClr val="535455">
                        <a:alpha val="90000"/>
                      </a:srgbClr>
                    </a:gs>
                    <a:gs pos="13000">
                      <a:srgbClr val="585A5C">
                        <a:alpha val="50000"/>
                      </a:srgbClr>
                    </a:gs>
                    <a:gs pos="100000">
                      <a:srgbClr val="515151"/>
                    </a:gs>
                  </a:gsLst>
                  <a:lin ang="0" scaled="0"/>
                </a:gra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1E606E-33D7-6D2C-A6C4-52EB2A7D6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2445" y="2522552"/>
              <a:ext cx="1130502" cy="237432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32B30F-4BFB-2496-2576-369165F39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11707" y="1944239"/>
              <a:ext cx="1464220" cy="1229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9903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3F9CD38-EA8A-FCBC-37B8-011BF63F841A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AFC361-6B2A-8360-641E-BBEDCE827EBB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7B6D0130-442C-02BA-C067-C7CFB6B03686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F9A007-6869-6FA1-AB4B-985025AF0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4" y="659934"/>
            <a:ext cx="7626944" cy="4270805"/>
            <a:chOff x="2512479" y="850442"/>
            <a:chExt cx="7626944" cy="4270805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2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3" y="2784979"/>
              <a:ext cx="6968912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Once you’ve taken your photos you will be able to create a population for your game. Load up </a:t>
              </a:r>
              <a:r>
                <a:rPr lang="en-GB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CamoEvo</a:t>
              </a:r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 and click New Game.</a:t>
              </a:r>
              <a:b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</a:br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/>
              </a:r>
              <a:b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</a:br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Then follow the instructions. </a:t>
              </a:r>
              <a:r>
                <a:rPr lang="en-GB" sz="28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/>
              </a:r>
              <a:br>
                <a:rPr lang="en-GB" sz="28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</a:br>
              <a:endParaRPr lang="en-GB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	 	</a:t>
              </a:r>
              <a:endParaRPr lang="en-GB" sz="28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5) Starting the Game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4369" y="5156772"/>
            <a:ext cx="5063250" cy="1152152"/>
            <a:chOff x="3682678" y="5156773"/>
            <a:chExt cx="5063250" cy="1152152"/>
          </a:xfrm>
        </p:grpSpPr>
        <p:sp>
          <p:nvSpPr>
            <p:cNvPr id="11" name="Right Arrow 10"/>
            <p:cNvSpPr/>
            <p:nvPr/>
          </p:nvSpPr>
          <p:spPr>
            <a:xfrm>
              <a:off x="7257642" y="5156773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3682678" y="5156774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Bahnschrift SemiLight SemiConde" panose="020B0502040204020203" pitchFamily="34" charset="0"/>
                </a:rPr>
                <a:t>Prior </a:t>
              </a:r>
              <a:r>
                <a:rPr lang="en-GB" dirty="0">
                  <a:latin typeface="Bahnschrift SemiLight SemiConde" panose="020B0502040204020203" pitchFamily="34" charset="0"/>
                </a:rPr>
                <a:t>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32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4DBAAED-4BD2-CC5D-0777-082C73CAA76D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23F8B8-FA94-2169-AE19-2C4233830289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3574D51A-956A-3B7F-AA83-C5FCCFE21F96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EEBB66-3E45-D6FC-3DE8-DCBFD12AE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4" y="659934"/>
            <a:ext cx="7626944" cy="4270805"/>
            <a:chOff x="2512479" y="850442"/>
            <a:chExt cx="7626944" cy="4270805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2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3" y="2185327"/>
              <a:ext cx="6968912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If you have already created a game, you will be able to load it by clicking </a:t>
              </a:r>
              <a:r>
                <a: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load game </a:t>
              </a:r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instead of </a:t>
              </a:r>
              <a:r>
                <a: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new game. </a:t>
              </a:r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Then click on the file you want to load.</a:t>
              </a:r>
              <a:r>
                <a: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/>
              </a:r>
              <a:br>
                <a: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</a:br>
              <a:endParaRPr lang="en-GB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	 	</a:t>
              </a:r>
              <a:endParaRPr lang="en-GB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6) Loading a Game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4369" y="5156772"/>
            <a:ext cx="5063250" cy="1152152"/>
            <a:chOff x="3682678" y="5156773"/>
            <a:chExt cx="5063250" cy="1152152"/>
          </a:xfrm>
        </p:grpSpPr>
        <p:sp>
          <p:nvSpPr>
            <p:cNvPr id="11" name="Right Arrow 10"/>
            <p:cNvSpPr/>
            <p:nvPr/>
          </p:nvSpPr>
          <p:spPr>
            <a:xfrm>
              <a:off x="7257642" y="5156773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3682678" y="5156774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Bahnschrift SemiLight SemiConde" panose="020B0502040204020203" pitchFamily="34" charset="0"/>
                </a:rPr>
                <a:t>Prior </a:t>
              </a:r>
              <a:r>
                <a:rPr lang="en-GB" dirty="0">
                  <a:latin typeface="Bahnschrift SemiLight SemiConde" panose="020B0502040204020203" pitchFamily="34" charset="0"/>
                </a:rPr>
                <a:t>Page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08704" y="3174447"/>
            <a:ext cx="4061408" cy="1458230"/>
            <a:chOff x="2821643" y="4001777"/>
            <a:chExt cx="6555419" cy="2353693"/>
          </a:xfrm>
        </p:grpSpPr>
        <p:grpSp>
          <p:nvGrpSpPr>
            <p:cNvPr id="16" name="Group 15"/>
            <p:cNvGrpSpPr/>
            <p:nvPr/>
          </p:nvGrpSpPr>
          <p:grpSpPr>
            <a:xfrm>
              <a:off x="2821643" y="4001777"/>
              <a:ext cx="6555419" cy="993913"/>
              <a:chOff x="2692103" y="4000394"/>
              <a:chExt cx="6555419" cy="99391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692103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31" name="Freeform 30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/>
                    <a:t>grassland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420759" y="4013539"/>
                <a:ext cx="1390240" cy="980768"/>
                <a:chOff x="4104431" y="4161682"/>
                <a:chExt cx="870159" cy="613868"/>
              </a:xfrm>
            </p:grpSpPr>
            <p:sp>
              <p:nvSpPr>
                <p:cNvPr id="29" name="Freeform 28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/>
                    <a:t>tundra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6149420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27" name="Freeform 26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/>
                    <a:t>frogs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857282" y="4000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24" name="Freeform 23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err="1"/>
                    <a:t>mothLand</a:t>
                  </a:r>
                  <a:endParaRPr lang="en-GB" sz="1200" dirty="0"/>
                </a:p>
              </p:txBody>
            </p:sp>
          </p:grpSp>
        </p:grpSp>
        <p:grpSp>
          <p:nvGrpSpPr>
            <p:cNvPr id="33" name="Group 32"/>
            <p:cNvGrpSpPr/>
            <p:nvPr/>
          </p:nvGrpSpPr>
          <p:grpSpPr>
            <a:xfrm>
              <a:off x="2821643" y="5361557"/>
              <a:ext cx="6555419" cy="993913"/>
              <a:chOff x="2692103" y="4000394"/>
              <a:chExt cx="6555419" cy="993913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692103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44" name="Freeform 43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solidFill>
                        <a:srgbClr val="FF0000"/>
                      </a:solidFill>
                    </a:rPr>
                    <a:t>empty</a:t>
                  </a: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4420759" y="4013539"/>
                <a:ext cx="1390240" cy="980768"/>
                <a:chOff x="4104431" y="4161682"/>
                <a:chExt cx="870159" cy="613868"/>
              </a:xfrm>
            </p:grpSpPr>
            <p:sp>
              <p:nvSpPr>
                <p:cNvPr id="42" name="Freeform 41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solidFill>
                        <a:srgbClr val="FF0000"/>
                      </a:solidFill>
                    </a:rPr>
                    <a:t>empty</a:t>
                  </a: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149420" y="4009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40" name="Freeform 39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solidFill>
                        <a:srgbClr val="FF0000"/>
                      </a:solidFill>
                    </a:rPr>
                    <a:t>empty</a:t>
                  </a: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7857282" y="4000394"/>
                <a:ext cx="1390240" cy="980768"/>
                <a:chOff x="4104431" y="4161682"/>
                <a:chExt cx="870159" cy="613868"/>
              </a:xfrm>
            </p:grpSpPr>
            <p:sp>
              <p:nvSpPr>
                <p:cNvPr id="38" name="Freeform 37"/>
                <p:cNvSpPr/>
                <p:nvPr/>
              </p:nvSpPr>
              <p:spPr>
                <a:xfrm>
                  <a:off x="4104431" y="4161682"/>
                  <a:ext cx="870158" cy="602602"/>
                </a:xfrm>
                <a:custGeom>
                  <a:avLst/>
                  <a:gdLst>
                    <a:gd name="connsiteX0" fmla="*/ 41444 w 870158"/>
                    <a:gd name="connsiteY0" fmla="*/ 0 h 602602"/>
                    <a:gd name="connsiteX1" fmla="*/ 279049 w 870158"/>
                    <a:gd name="connsiteY1" fmla="*/ 0 h 602602"/>
                    <a:gd name="connsiteX2" fmla="*/ 315201 w 870158"/>
                    <a:gd name="connsiteY2" fmla="*/ 64912 h 602602"/>
                    <a:gd name="connsiteX3" fmla="*/ 780541 w 870158"/>
                    <a:gd name="connsiteY3" fmla="*/ 64912 h 602602"/>
                    <a:gd name="connsiteX4" fmla="*/ 870158 w 870158"/>
                    <a:gd name="connsiteY4" fmla="*/ 154529 h 602602"/>
                    <a:gd name="connsiteX5" fmla="*/ 870158 w 870158"/>
                    <a:gd name="connsiteY5" fmla="*/ 512985 h 602602"/>
                    <a:gd name="connsiteX6" fmla="*/ 780541 w 870158"/>
                    <a:gd name="connsiteY6" fmla="*/ 602602 h 602602"/>
                    <a:gd name="connsiteX7" fmla="*/ 89617 w 870158"/>
                    <a:gd name="connsiteY7" fmla="*/ 602602 h 602602"/>
                    <a:gd name="connsiteX8" fmla="*/ 0 w 870158"/>
                    <a:gd name="connsiteY8" fmla="*/ 512985 h 602602"/>
                    <a:gd name="connsiteX9" fmla="*/ 0 w 870158"/>
                    <a:gd name="connsiteY9" fmla="*/ 372062 h 602602"/>
                    <a:gd name="connsiteX10" fmla="*/ 0 w 870158"/>
                    <a:gd name="connsiteY10" fmla="*/ 154529 h 602602"/>
                    <a:gd name="connsiteX11" fmla="*/ 0 w 870158"/>
                    <a:gd name="connsiteY11" fmla="*/ 74415 h 602602"/>
                    <a:gd name="connsiteX12" fmla="*/ 41444 w 870158"/>
                    <a:gd name="connsiteY12" fmla="*/ 0 h 60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0158" h="602602">
                      <a:moveTo>
                        <a:pt x="41444" y="0"/>
                      </a:moveTo>
                      <a:lnTo>
                        <a:pt x="279049" y="0"/>
                      </a:lnTo>
                      <a:lnTo>
                        <a:pt x="315201" y="64912"/>
                      </a:lnTo>
                      <a:lnTo>
                        <a:pt x="780541" y="64912"/>
                      </a:lnTo>
                      <a:cubicBezTo>
                        <a:pt x="830035" y="64912"/>
                        <a:pt x="870158" y="105035"/>
                        <a:pt x="870158" y="154529"/>
                      </a:cubicBezTo>
                      <a:lnTo>
                        <a:pt x="870158" y="512985"/>
                      </a:lnTo>
                      <a:cubicBezTo>
                        <a:pt x="870158" y="562479"/>
                        <a:pt x="830035" y="602602"/>
                        <a:pt x="780541" y="602602"/>
                      </a:cubicBezTo>
                      <a:lnTo>
                        <a:pt x="89617" y="602602"/>
                      </a:lnTo>
                      <a:cubicBezTo>
                        <a:pt x="40123" y="602602"/>
                        <a:pt x="0" y="562479"/>
                        <a:pt x="0" y="512985"/>
                      </a:cubicBezTo>
                      <a:lnTo>
                        <a:pt x="0" y="372062"/>
                      </a:lnTo>
                      <a:lnTo>
                        <a:pt x="0" y="154529"/>
                      </a:lnTo>
                      <a:lnTo>
                        <a:pt x="0" y="74415"/>
                      </a:lnTo>
                      <a:cubicBezTo>
                        <a:pt x="0" y="33317"/>
                        <a:pt x="18555" y="0"/>
                        <a:pt x="414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4104432" y="4316355"/>
                  <a:ext cx="870158" cy="459195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solidFill>
                        <a:srgbClr val="FF0000"/>
                      </a:solidFill>
                    </a:rPr>
                    <a:t>empty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1893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8B5AF80-3D7B-2740-521A-2EF366E8C8D7}"/>
              </a:ext>
            </a:extLst>
          </p:cNvPr>
          <p:cNvGrpSpPr/>
          <p:nvPr/>
        </p:nvGrpSpPr>
        <p:grpSpPr>
          <a:xfrm>
            <a:off x="1595996" y="0"/>
            <a:ext cx="9000001" cy="6876000"/>
            <a:chOff x="1595996" y="0"/>
            <a:chExt cx="9000001" cy="687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1A1E60-9D66-A307-6E8F-E281C3D818BB}"/>
                </a:ext>
              </a:extLst>
            </p:cNvPr>
            <p:cNvSpPr/>
            <p:nvPr/>
          </p:nvSpPr>
          <p:spPr>
            <a:xfrm>
              <a:off x="1595997" y="0"/>
              <a:ext cx="9000000" cy="6858000"/>
            </a:xfrm>
            <a:prstGeom prst="rect">
              <a:avLst/>
            </a:prstGeom>
            <a:gradFill flip="none" rotWithShape="1">
              <a:gsLst>
                <a:gs pos="0">
                  <a:srgbClr val="A9B080"/>
                </a:gs>
                <a:gs pos="48000">
                  <a:srgbClr val="8D9878"/>
                </a:gs>
                <a:gs pos="74000">
                  <a:srgbClr val="445535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1C88791A-9C80-912B-607C-E0BD59872974}"/>
                </a:ext>
              </a:extLst>
            </p:cNvPr>
            <p:cNvSpPr/>
            <p:nvPr/>
          </p:nvSpPr>
          <p:spPr>
            <a:xfrm>
              <a:off x="1595997" y="0"/>
              <a:ext cx="9000000" cy="6876000"/>
            </a:xfrm>
            <a:prstGeom prst="frame">
              <a:avLst>
                <a:gd name="adj1" fmla="val 3386"/>
              </a:avLst>
            </a:prstGeom>
            <a:solidFill>
              <a:srgbClr val="1517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AEAB9E-CDD3-1AA0-4CBA-8DC3CC6E3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51000" contrast="-1000"/>
                      </a14:imgEffect>
                    </a14:imgLayer>
                  </a14:imgProps>
                </a:ext>
              </a:extLst>
            </a:blip>
            <a:srcRect l="231" t="1107" r="25951" b="32981"/>
            <a:stretch/>
          </p:blipFill>
          <p:spPr>
            <a:xfrm>
              <a:off x="1595996" y="1"/>
              <a:ext cx="9000000" cy="6858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82524" y="659934"/>
            <a:ext cx="7626944" cy="4270805"/>
            <a:chOff x="2512479" y="850442"/>
            <a:chExt cx="7626944" cy="4270805"/>
          </a:xfrm>
        </p:grpSpPr>
        <p:sp>
          <p:nvSpPr>
            <p:cNvPr id="22" name="Rounded Rectangle 21"/>
            <p:cNvSpPr/>
            <p:nvPr/>
          </p:nvSpPr>
          <p:spPr>
            <a:xfrm>
              <a:off x="2512479" y="850442"/>
              <a:ext cx="7626944" cy="4270805"/>
            </a:xfrm>
            <a:prstGeom prst="roundRect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2841491" y="1960879"/>
              <a:ext cx="6968912" cy="154597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342900" dist="50800" dir="5400000" algn="ctr" rotWithShape="0">
                <a:srgbClr val="000000"/>
              </a:outerShdw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Once you have created or loaded a game to play you will be presented with the following screen:</a:t>
              </a:r>
              <a:r>
                <a: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/>
              </a:r>
              <a:br>
                <a:rPr lang="en-GB" sz="2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</a:br>
              <a:endParaRPr lang="en-GB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	 	</a:t>
              </a:r>
              <a:endParaRPr lang="en-GB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94921" y="1758455"/>
            <a:ext cx="5602147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3294921" y="772058"/>
            <a:ext cx="5602147" cy="8755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342900" dist="50800" dir="5400000" algn="ctr" rotWithShape="0">
              <a:srgbClr val="000000"/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7) Playing the Game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4369" y="5156772"/>
            <a:ext cx="5063250" cy="1152152"/>
            <a:chOff x="3682678" y="5156773"/>
            <a:chExt cx="5063250" cy="1152152"/>
          </a:xfrm>
        </p:grpSpPr>
        <p:sp>
          <p:nvSpPr>
            <p:cNvPr id="11" name="Right Arrow 10"/>
            <p:cNvSpPr/>
            <p:nvPr/>
          </p:nvSpPr>
          <p:spPr>
            <a:xfrm>
              <a:off x="7257642" y="5156773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Bahnschrift SemiLight SemiConde" panose="020B0502040204020203" pitchFamily="34" charset="0"/>
                </a:rPr>
                <a:t>Next Page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3682678" y="5156774"/>
              <a:ext cx="1488286" cy="1152151"/>
            </a:xfrm>
            <a:prstGeom prst="rightArrow">
              <a:avLst/>
            </a:prstGeom>
            <a:solidFill>
              <a:srgbClr val="16150D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Bahnschrift SemiLight SemiConde" panose="020B0502040204020203" pitchFamily="34" charset="0"/>
                </a:rPr>
                <a:t>Prior </a:t>
              </a:r>
              <a:r>
                <a:rPr lang="en-GB" dirty="0">
                  <a:latin typeface="Bahnschrift SemiLight SemiConde" panose="020B0502040204020203" pitchFamily="34" charset="0"/>
                </a:rPr>
                <a:t>Page</a:t>
              </a: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4904309" y="2759288"/>
            <a:ext cx="2383365" cy="181973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95745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6150D"/>
        </a:solidFill>
        <a:ln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12962</TotalTime>
  <Words>1234</Words>
  <Application>Microsoft Office PowerPoint</Application>
  <PresentationFormat>Widescreen</PresentationFormat>
  <Paragraphs>319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Bahnschrift SemiBold Condensed</vt:lpstr>
      <vt:lpstr>Bahnschrift SemiLight SemiConde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Exeter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Hancock, George</dc:creator>
  <cp:lastModifiedBy>Hancock, George</cp:lastModifiedBy>
  <cp:revision>293</cp:revision>
  <dcterms:created xsi:type="dcterms:W3CDTF">2020-06-25T15:52:05Z</dcterms:created>
  <dcterms:modified xsi:type="dcterms:W3CDTF">2022-12-09T20:56:38Z</dcterms:modified>
</cp:coreProperties>
</file>